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972025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 roundtripDataSignature="AMtx7mjeErGeHy0Wj8LQnRjWCh3fGmy2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220913" y="685800"/>
            <a:ext cx="241617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220913" y="685800"/>
            <a:ext cx="241617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p:nvPr>
            <p:ph idx="2" type="sldImg"/>
          </p:nvPr>
        </p:nvSpPr>
        <p:spPr>
          <a:xfrm>
            <a:off x="2220913" y="685800"/>
            <a:ext cx="241617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5" name="Google Shape;105;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514350" y="3019585"/>
            <a:ext cx="5829300" cy="2083556"/>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028700" y="5508151"/>
            <a:ext cx="4800600" cy="2484067"/>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597"/>
              </a:spcBef>
              <a:spcAft>
                <a:spcPts val="0"/>
              </a:spcAft>
              <a:buClr>
                <a:srgbClr val="888888"/>
              </a:buClr>
              <a:buSzPts val="2987"/>
              <a:buNone/>
              <a:defRPr>
                <a:solidFill>
                  <a:srgbClr val="888888"/>
                </a:solidFill>
              </a:defRPr>
            </a:lvl1pPr>
            <a:lvl2pPr lvl="1" algn="ctr">
              <a:lnSpc>
                <a:spcPct val="100000"/>
              </a:lnSpc>
              <a:spcBef>
                <a:spcPts val="523"/>
              </a:spcBef>
              <a:spcAft>
                <a:spcPts val="0"/>
              </a:spcAft>
              <a:buClr>
                <a:srgbClr val="888888"/>
              </a:buClr>
              <a:buSzPts val="2614"/>
              <a:buNone/>
              <a:defRPr>
                <a:solidFill>
                  <a:srgbClr val="888888"/>
                </a:solidFill>
              </a:defRPr>
            </a:lvl2pPr>
            <a:lvl3pPr lvl="2" algn="ctr">
              <a:lnSpc>
                <a:spcPct val="100000"/>
              </a:lnSpc>
              <a:spcBef>
                <a:spcPts val="448"/>
              </a:spcBef>
              <a:spcAft>
                <a:spcPts val="0"/>
              </a:spcAft>
              <a:buClr>
                <a:srgbClr val="888888"/>
              </a:buClr>
              <a:buSzPts val="2240"/>
              <a:buNone/>
              <a:defRPr>
                <a:solidFill>
                  <a:srgbClr val="888888"/>
                </a:solidFill>
              </a:defRPr>
            </a:lvl3pPr>
            <a:lvl4pPr lvl="3" algn="ctr">
              <a:lnSpc>
                <a:spcPct val="100000"/>
              </a:lnSpc>
              <a:spcBef>
                <a:spcPts val="373"/>
              </a:spcBef>
              <a:spcAft>
                <a:spcPts val="0"/>
              </a:spcAft>
              <a:buClr>
                <a:srgbClr val="888888"/>
              </a:buClr>
              <a:buSzPts val="1867"/>
              <a:buNone/>
              <a:defRPr>
                <a:solidFill>
                  <a:srgbClr val="888888"/>
                </a:solidFill>
              </a:defRPr>
            </a:lvl4pPr>
            <a:lvl5pPr lvl="4" algn="ctr">
              <a:lnSpc>
                <a:spcPct val="100000"/>
              </a:lnSpc>
              <a:spcBef>
                <a:spcPts val="373"/>
              </a:spcBef>
              <a:spcAft>
                <a:spcPts val="0"/>
              </a:spcAft>
              <a:buClr>
                <a:srgbClr val="888888"/>
              </a:buClr>
              <a:buSzPts val="1867"/>
              <a:buNone/>
              <a:defRPr>
                <a:solidFill>
                  <a:srgbClr val="888888"/>
                </a:solidFill>
              </a:defRPr>
            </a:lvl5pPr>
            <a:lvl6pPr lvl="5" algn="ctr">
              <a:lnSpc>
                <a:spcPct val="100000"/>
              </a:lnSpc>
              <a:spcBef>
                <a:spcPts val="373"/>
              </a:spcBef>
              <a:spcAft>
                <a:spcPts val="0"/>
              </a:spcAft>
              <a:buClr>
                <a:srgbClr val="888888"/>
              </a:buClr>
              <a:buSzPts val="1867"/>
              <a:buNone/>
              <a:defRPr>
                <a:solidFill>
                  <a:srgbClr val="888888"/>
                </a:solidFill>
              </a:defRPr>
            </a:lvl6pPr>
            <a:lvl7pPr lvl="6" algn="ctr">
              <a:lnSpc>
                <a:spcPct val="100000"/>
              </a:lnSpc>
              <a:spcBef>
                <a:spcPts val="373"/>
              </a:spcBef>
              <a:spcAft>
                <a:spcPts val="0"/>
              </a:spcAft>
              <a:buClr>
                <a:srgbClr val="888888"/>
              </a:buClr>
              <a:buSzPts val="1867"/>
              <a:buNone/>
              <a:defRPr>
                <a:solidFill>
                  <a:srgbClr val="888888"/>
                </a:solidFill>
              </a:defRPr>
            </a:lvl7pPr>
            <a:lvl8pPr lvl="7" algn="ctr">
              <a:lnSpc>
                <a:spcPct val="100000"/>
              </a:lnSpc>
              <a:spcBef>
                <a:spcPts val="373"/>
              </a:spcBef>
              <a:spcAft>
                <a:spcPts val="0"/>
              </a:spcAft>
              <a:buClr>
                <a:srgbClr val="888888"/>
              </a:buClr>
              <a:buSzPts val="1867"/>
              <a:buNone/>
              <a:defRPr>
                <a:solidFill>
                  <a:srgbClr val="888888"/>
                </a:solidFill>
              </a:defRPr>
            </a:lvl8pPr>
            <a:lvl9pPr lvl="8" algn="ctr">
              <a:lnSpc>
                <a:spcPct val="100000"/>
              </a:lnSpc>
              <a:spcBef>
                <a:spcPts val="373"/>
              </a:spcBef>
              <a:spcAft>
                <a:spcPts val="0"/>
              </a:spcAft>
              <a:buClr>
                <a:srgbClr val="888888"/>
              </a:buClr>
              <a:buSzPts val="1867"/>
              <a:buNone/>
              <a:defRPr>
                <a:solidFill>
                  <a:srgbClr val="888888"/>
                </a:solidFill>
              </a:defRPr>
            </a:lvl9pPr>
          </a:lstStyle>
          <a:p/>
        </p:txBody>
      </p:sp>
      <p:sp>
        <p:nvSpPr>
          <p:cNvPr id="18" name="Google Shape;18;p4"/>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342900" y="389262"/>
            <a:ext cx="6172200" cy="162004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221538" y="2389424"/>
            <a:ext cx="6414924" cy="61722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220718" y="5469522"/>
            <a:ext cx="11056799" cy="1157288"/>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3592442" y="4369385"/>
            <a:ext cx="11056799" cy="33575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342900" y="389262"/>
            <a:ext cx="6172200" cy="162004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342900" y="2268062"/>
            <a:ext cx="6172200" cy="6414924"/>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541735" y="6246171"/>
            <a:ext cx="5829300" cy="1930552"/>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3734"/>
              <a:buFont typeface="Calibri"/>
              <a:buNone/>
              <a:defRPr b="1" sz="3734"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541735" y="4119865"/>
            <a:ext cx="5829300" cy="212630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373"/>
              </a:spcBef>
              <a:spcAft>
                <a:spcPts val="0"/>
              </a:spcAft>
              <a:buClr>
                <a:srgbClr val="888888"/>
              </a:buClr>
              <a:buSzPts val="1867"/>
              <a:buNone/>
              <a:defRPr sz="1867">
                <a:solidFill>
                  <a:srgbClr val="888888"/>
                </a:solidFill>
              </a:defRPr>
            </a:lvl1pPr>
            <a:lvl2pPr indent="-228600" lvl="1" marL="914400" algn="l">
              <a:lnSpc>
                <a:spcPct val="100000"/>
              </a:lnSpc>
              <a:spcBef>
                <a:spcPts val="336"/>
              </a:spcBef>
              <a:spcAft>
                <a:spcPts val="0"/>
              </a:spcAft>
              <a:buClr>
                <a:srgbClr val="888888"/>
              </a:buClr>
              <a:buSzPts val="1680"/>
              <a:buNone/>
              <a:defRPr sz="1679">
                <a:solidFill>
                  <a:srgbClr val="888888"/>
                </a:solidFill>
              </a:defRPr>
            </a:lvl2pPr>
            <a:lvl3pPr indent="-228600" lvl="2" marL="1371600" algn="l">
              <a:lnSpc>
                <a:spcPct val="100000"/>
              </a:lnSpc>
              <a:spcBef>
                <a:spcPts val="299"/>
              </a:spcBef>
              <a:spcAft>
                <a:spcPts val="0"/>
              </a:spcAft>
              <a:buClr>
                <a:srgbClr val="888888"/>
              </a:buClr>
              <a:buSzPts val="1493"/>
              <a:buNone/>
              <a:defRPr sz="1493">
                <a:solidFill>
                  <a:srgbClr val="888888"/>
                </a:solidFill>
              </a:defRPr>
            </a:lvl3pPr>
            <a:lvl4pPr indent="-228600" lvl="3" marL="1828800" algn="l">
              <a:lnSpc>
                <a:spcPct val="100000"/>
              </a:lnSpc>
              <a:spcBef>
                <a:spcPts val="261"/>
              </a:spcBef>
              <a:spcAft>
                <a:spcPts val="0"/>
              </a:spcAft>
              <a:buClr>
                <a:srgbClr val="888888"/>
              </a:buClr>
              <a:buSzPts val="1307"/>
              <a:buNone/>
              <a:defRPr sz="1307">
                <a:solidFill>
                  <a:srgbClr val="888888"/>
                </a:solidFill>
              </a:defRPr>
            </a:lvl4pPr>
            <a:lvl5pPr indent="-228600" lvl="4" marL="2286000" algn="l">
              <a:lnSpc>
                <a:spcPct val="100000"/>
              </a:lnSpc>
              <a:spcBef>
                <a:spcPts val="261"/>
              </a:spcBef>
              <a:spcAft>
                <a:spcPts val="0"/>
              </a:spcAft>
              <a:buClr>
                <a:srgbClr val="888888"/>
              </a:buClr>
              <a:buSzPts val="1307"/>
              <a:buNone/>
              <a:defRPr sz="1307">
                <a:solidFill>
                  <a:srgbClr val="888888"/>
                </a:solidFill>
              </a:defRPr>
            </a:lvl5pPr>
            <a:lvl6pPr indent="-228600" lvl="5" marL="2743200" algn="l">
              <a:lnSpc>
                <a:spcPct val="100000"/>
              </a:lnSpc>
              <a:spcBef>
                <a:spcPts val="261"/>
              </a:spcBef>
              <a:spcAft>
                <a:spcPts val="0"/>
              </a:spcAft>
              <a:buClr>
                <a:srgbClr val="888888"/>
              </a:buClr>
              <a:buSzPts val="1307"/>
              <a:buNone/>
              <a:defRPr sz="1307">
                <a:solidFill>
                  <a:srgbClr val="888888"/>
                </a:solidFill>
              </a:defRPr>
            </a:lvl6pPr>
            <a:lvl7pPr indent="-228600" lvl="6" marL="3200400" algn="l">
              <a:lnSpc>
                <a:spcPct val="100000"/>
              </a:lnSpc>
              <a:spcBef>
                <a:spcPts val="261"/>
              </a:spcBef>
              <a:spcAft>
                <a:spcPts val="0"/>
              </a:spcAft>
              <a:buClr>
                <a:srgbClr val="888888"/>
              </a:buClr>
              <a:buSzPts val="1307"/>
              <a:buNone/>
              <a:defRPr sz="1307">
                <a:solidFill>
                  <a:srgbClr val="888888"/>
                </a:solidFill>
              </a:defRPr>
            </a:lvl7pPr>
            <a:lvl8pPr indent="-228600" lvl="7" marL="3657600" algn="l">
              <a:lnSpc>
                <a:spcPct val="100000"/>
              </a:lnSpc>
              <a:spcBef>
                <a:spcPts val="261"/>
              </a:spcBef>
              <a:spcAft>
                <a:spcPts val="0"/>
              </a:spcAft>
              <a:buClr>
                <a:srgbClr val="888888"/>
              </a:buClr>
              <a:buSzPts val="1307"/>
              <a:buNone/>
              <a:defRPr sz="1307">
                <a:solidFill>
                  <a:srgbClr val="888888"/>
                </a:solidFill>
              </a:defRPr>
            </a:lvl8pPr>
            <a:lvl9pPr indent="-228600" lvl="8" marL="4114800" algn="l">
              <a:lnSpc>
                <a:spcPct val="100000"/>
              </a:lnSpc>
              <a:spcBef>
                <a:spcPts val="261"/>
              </a:spcBef>
              <a:spcAft>
                <a:spcPts val="0"/>
              </a:spcAft>
              <a:buClr>
                <a:srgbClr val="888888"/>
              </a:buClr>
              <a:buSzPts val="1307"/>
              <a:buNone/>
              <a:defRPr sz="1307">
                <a:solidFill>
                  <a:srgbClr val="888888"/>
                </a:solidFill>
              </a:defRPr>
            </a:lvl9pPr>
          </a:lstStyle>
          <a:p/>
        </p:txBody>
      </p:sp>
      <p:sp>
        <p:nvSpPr>
          <p:cNvPr id="30" name="Google Shape;30;p6"/>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342900" y="389262"/>
            <a:ext cx="6172200" cy="162004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257180" y="3024085"/>
            <a:ext cx="2257425" cy="8552482"/>
          </a:xfrm>
          <a:prstGeom prst="rect">
            <a:avLst/>
          </a:prstGeom>
          <a:noFill/>
          <a:ln>
            <a:noFill/>
          </a:ln>
        </p:spPr>
        <p:txBody>
          <a:bodyPr anchorCtr="0" anchor="t" bIns="45700" lIns="91425" spcFirstLastPara="1" rIns="91425" wrap="square" tIns="45700">
            <a:normAutofit/>
          </a:bodyPr>
          <a:lstStyle>
            <a:lvl1pPr indent="-394589" lvl="0" marL="457200" algn="l">
              <a:lnSpc>
                <a:spcPct val="100000"/>
              </a:lnSpc>
              <a:spcBef>
                <a:spcPts val="523"/>
              </a:spcBef>
              <a:spcAft>
                <a:spcPts val="0"/>
              </a:spcAft>
              <a:buClr>
                <a:schemeClr val="dk1"/>
              </a:buClr>
              <a:buSzPts val="2614"/>
              <a:buChar char="•"/>
              <a:defRPr sz="2614"/>
            </a:lvl1pPr>
            <a:lvl2pPr indent="-370840" lvl="1" marL="914400" algn="l">
              <a:lnSpc>
                <a:spcPct val="100000"/>
              </a:lnSpc>
              <a:spcBef>
                <a:spcPts val="448"/>
              </a:spcBef>
              <a:spcAft>
                <a:spcPts val="0"/>
              </a:spcAft>
              <a:buClr>
                <a:schemeClr val="dk1"/>
              </a:buClr>
              <a:buSzPts val="2240"/>
              <a:buChar char="–"/>
              <a:defRPr sz="2240"/>
            </a:lvl2pPr>
            <a:lvl3pPr indent="-347154" lvl="2" marL="1371600" algn="l">
              <a:lnSpc>
                <a:spcPct val="100000"/>
              </a:lnSpc>
              <a:spcBef>
                <a:spcPts val="373"/>
              </a:spcBef>
              <a:spcAft>
                <a:spcPts val="0"/>
              </a:spcAft>
              <a:buClr>
                <a:schemeClr val="dk1"/>
              </a:buClr>
              <a:buSzPts val="1867"/>
              <a:buChar char="•"/>
              <a:defRPr sz="1867"/>
            </a:lvl3pPr>
            <a:lvl4pPr indent="-335280" lvl="3" marL="1828800" algn="l">
              <a:lnSpc>
                <a:spcPct val="100000"/>
              </a:lnSpc>
              <a:spcBef>
                <a:spcPts val="336"/>
              </a:spcBef>
              <a:spcAft>
                <a:spcPts val="0"/>
              </a:spcAft>
              <a:buClr>
                <a:schemeClr val="dk1"/>
              </a:buClr>
              <a:buSzPts val="1680"/>
              <a:buChar char="–"/>
              <a:defRPr sz="1679"/>
            </a:lvl4pPr>
            <a:lvl5pPr indent="-335279" lvl="4" marL="2286000" algn="l">
              <a:lnSpc>
                <a:spcPct val="100000"/>
              </a:lnSpc>
              <a:spcBef>
                <a:spcPts val="336"/>
              </a:spcBef>
              <a:spcAft>
                <a:spcPts val="0"/>
              </a:spcAft>
              <a:buClr>
                <a:schemeClr val="dk1"/>
              </a:buClr>
              <a:buSzPts val="1680"/>
              <a:buChar char="»"/>
              <a:defRPr sz="1679"/>
            </a:lvl5pPr>
            <a:lvl6pPr indent="-335279" lvl="5" marL="2743200" algn="l">
              <a:lnSpc>
                <a:spcPct val="100000"/>
              </a:lnSpc>
              <a:spcBef>
                <a:spcPts val="336"/>
              </a:spcBef>
              <a:spcAft>
                <a:spcPts val="0"/>
              </a:spcAft>
              <a:buClr>
                <a:schemeClr val="dk1"/>
              </a:buClr>
              <a:buSzPts val="1680"/>
              <a:buChar char="•"/>
              <a:defRPr sz="1679"/>
            </a:lvl6pPr>
            <a:lvl7pPr indent="-335279" lvl="6" marL="3200400" algn="l">
              <a:lnSpc>
                <a:spcPct val="100000"/>
              </a:lnSpc>
              <a:spcBef>
                <a:spcPts val="336"/>
              </a:spcBef>
              <a:spcAft>
                <a:spcPts val="0"/>
              </a:spcAft>
              <a:buClr>
                <a:schemeClr val="dk1"/>
              </a:buClr>
              <a:buSzPts val="1680"/>
              <a:buChar char="•"/>
              <a:defRPr sz="1679"/>
            </a:lvl7pPr>
            <a:lvl8pPr indent="-335279" lvl="7" marL="3657600" algn="l">
              <a:lnSpc>
                <a:spcPct val="100000"/>
              </a:lnSpc>
              <a:spcBef>
                <a:spcPts val="336"/>
              </a:spcBef>
              <a:spcAft>
                <a:spcPts val="0"/>
              </a:spcAft>
              <a:buClr>
                <a:schemeClr val="dk1"/>
              </a:buClr>
              <a:buSzPts val="1680"/>
              <a:buChar char="•"/>
              <a:defRPr sz="1679"/>
            </a:lvl8pPr>
            <a:lvl9pPr indent="-335279" lvl="8" marL="4114800" algn="l">
              <a:lnSpc>
                <a:spcPct val="100000"/>
              </a:lnSpc>
              <a:spcBef>
                <a:spcPts val="336"/>
              </a:spcBef>
              <a:spcAft>
                <a:spcPts val="0"/>
              </a:spcAft>
              <a:buClr>
                <a:schemeClr val="dk1"/>
              </a:buClr>
              <a:buSzPts val="1680"/>
              <a:buChar char="•"/>
              <a:defRPr sz="1679"/>
            </a:lvl9pPr>
          </a:lstStyle>
          <a:p/>
        </p:txBody>
      </p:sp>
      <p:sp>
        <p:nvSpPr>
          <p:cNvPr id="36" name="Google Shape;36;p7"/>
          <p:cNvSpPr txBox="1"/>
          <p:nvPr>
            <p:ph idx="2" type="body"/>
          </p:nvPr>
        </p:nvSpPr>
        <p:spPr>
          <a:xfrm>
            <a:off x="2628905" y="3024085"/>
            <a:ext cx="2257425" cy="8552482"/>
          </a:xfrm>
          <a:prstGeom prst="rect">
            <a:avLst/>
          </a:prstGeom>
          <a:noFill/>
          <a:ln>
            <a:noFill/>
          </a:ln>
        </p:spPr>
        <p:txBody>
          <a:bodyPr anchorCtr="0" anchor="t" bIns="45700" lIns="91425" spcFirstLastPara="1" rIns="91425" wrap="square" tIns="45700">
            <a:normAutofit/>
          </a:bodyPr>
          <a:lstStyle>
            <a:lvl1pPr indent="-394589" lvl="0" marL="457200" algn="l">
              <a:lnSpc>
                <a:spcPct val="100000"/>
              </a:lnSpc>
              <a:spcBef>
                <a:spcPts val="523"/>
              </a:spcBef>
              <a:spcAft>
                <a:spcPts val="0"/>
              </a:spcAft>
              <a:buClr>
                <a:schemeClr val="dk1"/>
              </a:buClr>
              <a:buSzPts val="2614"/>
              <a:buChar char="•"/>
              <a:defRPr sz="2614"/>
            </a:lvl1pPr>
            <a:lvl2pPr indent="-370840" lvl="1" marL="914400" algn="l">
              <a:lnSpc>
                <a:spcPct val="100000"/>
              </a:lnSpc>
              <a:spcBef>
                <a:spcPts val="448"/>
              </a:spcBef>
              <a:spcAft>
                <a:spcPts val="0"/>
              </a:spcAft>
              <a:buClr>
                <a:schemeClr val="dk1"/>
              </a:buClr>
              <a:buSzPts val="2240"/>
              <a:buChar char="–"/>
              <a:defRPr sz="2240"/>
            </a:lvl2pPr>
            <a:lvl3pPr indent="-347154" lvl="2" marL="1371600" algn="l">
              <a:lnSpc>
                <a:spcPct val="100000"/>
              </a:lnSpc>
              <a:spcBef>
                <a:spcPts val="373"/>
              </a:spcBef>
              <a:spcAft>
                <a:spcPts val="0"/>
              </a:spcAft>
              <a:buClr>
                <a:schemeClr val="dk1"/>
              </a:buClr>
              <a:buSzPts val="1867"/>
              <a:buChar char="•"/>
              <a:defRPr sz="1867"/>
            </a:lvl3pPr>
            <a:lvl4pPr indent="-335280" lvl="3" marL="1828800" algn="l">
              <a:lnSpc>
                <a:spcPct val="100000"/>
              </a:lnSpc>
              <a:spcBef>
                <a:spcPts val="336"/>
              </a:spcBef>
              <a:spcAft>
                <a:spcPts val="0"/>
              </a:spcAft>
              <a:buClr>
                <a:schemeClr val="dk1"/>
              </a:buClr>
              <a:buSzPts val="1680"/>
              <a:buChar char="–"/>
              <a:defRPr sz="1679"/>
            </a:lvl4pPr>
            <a:lvl5pPr indent="-335279" lvl="4" marL="2286000" algn="l">
              <a:lnSpc>
                <a:spcPct val="100000"/>
              </a:lnSpc>
              <a:spcBef>
                <a:spcPts val="336"/>
              </a:spcBef>
              <a:spcAft>
                <a:spcPts val="0"/>
              </a:spcAft>
              <a:buClr>
                <a:schemeClr val="dk1"/>
              </a:buClr>
              <a:buSzPts val="1680"/>
              <a:buChar char="»"/>
              <a:defRPr sz="1679"/>
            </a:lvl5pPr>
            <a:lvl6pPr indent="-335279" lvl="5" marL="2743200" algn="l">
              <a:lnSpc>
                <a:spcPct val="100000"/>
              </a:lnSpc>
              <a:spcBef>
                <a:spcPts val="336"/>
              </a:spcBef>
              <a:spcAft>
                <a:spcPts val="0"/>
              </a:spcAft>
              <a:buClr>
                <a:schemeClr val="dk1"/>
              </a:buClr>
              <a:buSzPts val="1680"/>
              <a:buChar char="•"/>
              <a:defRPr sz="1679"/>
            </a:lvl6pPr>
            <a:lvl7pPr indent="-335279" lvl="6" marL="3200400" algn="l">
              <a:lnSpc>
                <a:spcPct val="100000"/>
              </a:lnSpc>
              <a:spcBef>
                <a:spcPts val="336"/>
              </a:spcBef>
              <a:spcAft>
                <a:spcPts val="0"/>
              </a:spcAft>
              <a:buClr>
                <a:schemeClr val="dk1"/>
              </a:buClr>
              <a:buSzPts val="1680"/>
              <a:buChar char="•"/>
              <a:defRPr sz="1679"/>
            </a:lvl7pPr>
            <a:lvl8pPr indent="-335279" lvl="7" marL="3657600" algn="l">
              <a:lnSpc>
                <a:spcPct val="100000"/>
              </a:lnSpc>
              <a:spcBef>
                <a:spcPts val="336"/>
              </a:spcBef>
              <a:spcAft>
                <a:spcPts val="0"/>
              </a:spcAft>
              <a:buClr>
                <a:schemeClr val="dk1"/>
              </a:buClr>
              <a:buSzPts val="1680"/>
              <a:buChar char="•"/>
              <a:defRPr sz="1679"/>
            </a:lvl8pPr>
            <a:lvl9pPr indent="-335279" lvl="8" marL="4114800" algn="l">
              <a:lnSpc>
                <a:spcPct val="100000"/>
              </a:lnSpc>
              <a:spcBef>
                <a:spcPts val="336"/>
              </a:spcBef>
              <a:spcAft>
                <a:spcPts val="0"/>
              </a:spcAft>
              <a:buClr>
                <a:schemeClr val="dk1"/>
              </a:buClr>
              <a:buSzPts val="1680"/>
              <a:buChar char="•"/>
              <a:defRPr sz="1679"/>
            </a:lvl9pPr>
          </a:lstStyle>
          <a:p/>
        </p:txBody>
      </p:sp>
      <p:sp>
        <p:nvSpPr>
          <p:cNvPr id="37" name="Google Shape;37;p7"/>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342900" y="389262"/>
            <a:ext cx="6172200" cy="162004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107"/>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342900" y="2175811"/>
            <a:ext cx="3030141" cy="906774"/>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48"/>
              </a:spcBef>
              <a:spcAft>
                <a:spcPts val="0"/>
              </a:spcAft>
              <a:buClr>
                <a:schemeClr val="dk1"/>
              </a:buClr>
              <a:buSzPts val="2240"/>
              <a:buNone/>
              <a:defRPr b="1" sz="2240"/>
            </a:lvl1pPr>
            <a:lvl2pPr indent="-228600" lvl="1" marL="914400" algn="l">
              <a:lnSpc>
                <a:spcPct val="100000"/>
              </a:lnSpc>
              <a:spcBef>
                <a:spcPts val="373"/>
              </a:spcBef>
              <a:spcAft>
                <a:spcPts val="0"/>
              </a:spcAft>
              <a:buClr>
                <a:schemeClr val="dk1"/>
              </a:buClr>
              <a:buSzPts val="1867"/>
              <a:buNone/>
              <a:defRPr b="1" sz="1867"/>
            </a:lvl2pPr>
            <a:lvl3pPr indent="-228600" lvl="2" marL="1371600" algn="l">
              <a:lnSpc>
                <a:spcPct val="100000"/>
              </a:lnSpc>
              <a:spcBef>
                <a:spcPts val="336"/>
              </a:spcBef>
              <a:spcAft>
                <a:spcPts val="0"/>
              </a:spcAft>
              <a:buClr>
                <a:schemeClr val="dk1"/>
              </a:buClr>
              <a:buSzPts val="1680"/>
              <a:buNone/>
              <a:defRPr b="1" sz="1679"/>
            </a:lvl3pPr>
            <a:lvl4pPr indent="-228600" lvl="3" marL="1828800" algn="l">
              <a:lnSpc>
                <a:spcPct val="100000"/>
              </a:lnSpc>
              <a:spcBef>
                <a:spcPts val="299"/>
              </a:spcBef>
              <a:spcAft>
                <a:spcPts val="0"/>
              </a:spcAft>
              <a:buClr>
                <a:schemeClr val="dk1"/>
              </a:buClr>
              <a:buSzPts val="1493"/>
              <a:buNone/>
              <a:defRPr b="1" sz="1493"/>
            </a:lvl4pPr>
            <a:lvl5pPr indent="-228600" lvl="4" marL="2286000" algn="l">
              <a:lnSpc>
                <a:spcPct val="100000"/>
              </a:lnSpc>
              <a:spcBef>
                <a:spcPts val="299"/>
              </a:spcBef>
              <a:spcAft>
                <a:spcPts val="0"/>
              </a:spcAft>
              <a:buClr>
                <a:schemeClr val="dk1"/>
              </a:buClr>
              <a:buSzPts val="1493"/>
              <a:buNone/>
              <a:defRPr b="1" sz="1493"/>
            </a:lvl5pPr>
            <a:lvl6pPr indent="-228600" lvl="5" marL="2743200" algn="l">
              <a:lnSpc>
                <a:spcPct val="100000"/>
              </a:lnSpc>
              <a:spcBef>
                <a:spcPts val="299"/>
              </a:spcBef>
              <a:spcAft>
                <a:spcPts val="0"/>
              </a:spcAft>
              <a:buClr>
                <a:schemeClr val="dk1"/>
              </a:buClr>
              <a:buSzPts val="1493"/>
              <a:buNone/>
              <a:defRPr b="1" sz="1493"/>
            </a:lvl6pPr>
            <a:lvl7pPr indent="-228600" lvl="6" marL="3200400" algn="l">
              <a:lnSpc>
                <a:spcPct val="100000"/>
              </a:lnSpc>
              <a:spcBef>
                <a:spcPts val="299"/>
              </a:spcBef>
              <a:spcAft>
                <a:spcPts val="0"/>
              </a:spcAft>
              <a:buClr>
                <a:schemeClr val="dk1"/>
              </a:buClr>
              <a:buSzPts val="1493"/>
              <a:buNone/>
              <a:defRPr b="1" sz="1493"/>
            </a:lvl7pPr>
            <a:lvl8pPr indent="-228600" lvl="7" marL="3657600" algn="l">
              <a:lnSpc>
                <a:spcPct val="100000"/>
              </a:lnSpc>
              <a:spcBef>
                <a:spcPts val="299"/>
              </a:spcBef>
              <a:spcAft>
                <a:spcPts val="0"/>
              </a:spcAft>
              <a:buClr>
                <a:schemeClr val="dk1"/>
              </a:buClr>
              <a:buSzPts val="1493"/>
              <a:buNone/>
              <a:defRPr b="1" sz="1493"/>
            </a:lvl8pPr>
            <a:lvl9pPr indent="-228600" lvl="8" marL="4114800" algn="l">
              <a:lnSpc>
                <a:spcPct val="100000"/>
              </a:lnSpc>
              <a:spcBef>
                <a:spcPts val="299"/>
              </a:spcBef>
              <a:spcAft>
                <a:spcPts val="0"/>
              </a:spcAft>
              <a:buClr>
                <a:schemeClr val="dk1"/>
              </a:buClr>
              <a:buSzPts val="1493"/>
              <a:buNone/>
              <a:defRPr b="1" sz="1493"/>
            </a:lvl9pPr>
          </a:lstStyle>
          <a:p/>
        </p:txBody>
      </p:sp>
      <p:sp>
        <p:nvSpPr>
          <p:cNvPr id="43" name="Google Shape;43;p8"/>
          <p:cNvSpPr txBox="1"/>
          <p:nvPr>
            <p:ph idx="2" type="body"/>
          </p:nvPr>
        </p:nvSpPr>
        <p:spPr>
          <a:xfrm>
            <a:off x="342900" y="3082584"/>
            <a:ext cx="3030141" cy="5600402"/>
          </a:xfrm>
          <a:prstGeom prst="rect">
            <a:avLst/>
          </a:prstGeom>
          <a:noFill/>
          <a:ln>
            <a:noFill/>
          </a:ln>
        </p:spPr>
        <p:txBody>
          <a:bodyPr anchorCtr="0" anchor="t" bIns="45700" lIns="91425" spcFirstLastPara="1" rIns="91425" wrap="square" tIns="45700">
            <a:normAutofit/>
          </a:bodyPr>
          <a:lstStyle>
            <a:lvl1pPr indent="-370840" lvl="0" marL="457200" algn="l">
              <a:lnSpc>
                <a:spcPct val="100000"/>
              </a:lnSpc>
              <a:spcBef>
                <a:spcPts val="448"/>
              </a:spcBef>
              <a:spcAft>
                <a:spcPts val="0"/>
              </a:spcAft>
              <a:buClr>
                <a:schemeClr val="dk1"/>
              </a:buClr>
              <a:buSzPts val="2240"/>
              <a:buChar char="•"/>
              <a:defRPr sz="2240"/>
            </a:lvl1pPr>
            <a:lvl2pPr indent="-347154" lvl="1" marL="914400" algn="l">
              <a:lnSpc>
                <a:spcPct val="100000"/>
              </a:lnSpc>
              <a:spcBef>
                <a:spcPts val="373"/>
              </a:spcBef>
              <a:spcAft>
                <a:spcPts val="0"/>
              </a:spcAft>
              <a:buClr>
                <a:schemeClr val="dk1"/>
              </a:buClr>
              <a:buSzPts val="1867"/>
              <a:buChar char="–"/>
              <a:defRPr sz="1867"/>
            </a:lvl2pPr>
            <a:lvl3pPr indent="-335280" lvl="2" marL="1371600" algn="l">
              <a:lnSpc>
                <a:spcPct val="100000"/>
              </a:lnSpc>
              <a:spcBef>
                <a:spcPts val="336"/>
              </a:spcBef>
              <a:spcAft>
                <a:spcPts val="0"/>
              </a:spcAft>
              <a:buClr>
                <a:schemeClr val="dk1"/>
              </a:buClr>
              <a:buSzPts val="1680"/>
              <a:buChar char="•"/>
              <a:defRPr sz="1679"/>
            </a:lvl3pPr>
            <a:lvl4pPr indent="-323405" lvl="3" marL="1828800" algn="l">
              <a:lnSpc>
                <a:spcPct val="100000"/>
              </a:lnSpc>
              <a:spcBef>
                <a:spcPts val="299"/>
              </a:spcBef>
              <a:spcAft>
                <a:spcPts val="0"/>
              </a:spcAft>
              <a:buClr>
                <a:schemeClr val="dk1"/>
              </a:buClr>
              <a:buSzPts val="1493"/>
              <a:buChar char="–"/>
              <a:defRPr sz="1493"/>
            </a:lvl4pPr>
            <a:lvl5pPr indent="-323405" lvl="4" marL="2286000" algn="l">
              <a:lnSpc>
                <a:spcPct val="100000"/>
              </a:lnSpc>
              <a:spcBef>
                <a:spcPts val="299"/>
              </a:spcBef>
              <a:spcAft>
                <a:spcPts val="0"/>
              </a:spcAft>
              <a:buClr>
                <a:schemeClr val="dk1"/>
              </a:buClr>
              <a:buSzPts val="1493"/>
              <a:buChar char="»"/>
              <a:defRPr sz="1493"/>
            </a:lvl5pPr>
            <a:lvl6pPr indent="-323405" lvl="5" marL="2743200" algn="l">
              <a:lnSpc>
                <a:spcPct val="100000"/>
              </a:lnSpc>
              <a:spcBef>
                <a:spcPts val="299"/>
              </a:spcBef>
              <a:spcAft>
                <a:spcPts val="0"/>
              </a:spcAft>
              <a:buClr>
                <a:schemeClr val="dk1"/>
              </a:buClr>
              <a:buSzPts val="1493"/>
              <a:buChar char="•"/>
              <a:defRPr sz="1493"/>
            </a:lvl6pPr>
            <a:lvl7pPr indent="-323405" lvl="6" marL="3200400" algn="l">
              <a:lnSpc>
                <a:spcPct val="100000"/>
              </a:lnSpc>
              <a:spcBef>
                <a:spcPts val="299"/>
              </a:spcBef>
              <a:spcAft>
                <a:spcPts val="0"/>
              </a:spcAft>
              <a:buClr>
                <a:schemeClr val="dk1"/>
              </a:buClr>
              <a:buSzPts val="1493"/>
              <a:buChar char="•"/>
              <a:defRPr sz="1493"/>
            </a:lvl7pPr>
            <a:lvl8pPr indent="-323405" lvl="7" marL="3657600" algn="l">
              <a:lnSpc>
                <a:spcPct val="100000"/>
              </a:lnSpc>
              <a:spcBef>
                <a:spcPts val="299"/>
              </a:spcBef>
              <a:spcAft>
                <a:spcPts val="0"/>
              </a:spcAft>
              <a:buClr>
                <a:schemeClr val="dk1"/>
              </a:buClr>
              <a:buSzPts val="1493"/>
              <a:buChar char="•"/>
              <a:defRPr sz="1493"/>
            </a:lvl8pPr>
            <a:lvl9pPr indent="-323405" lvl="8" marL="4114800" algn="l">
              <a:lnSpc>
                <a:spcPct val="100000"/>
              </a:lnSpc>
              <a:spcBef>
                <a:spcPts val="299"/>
              </a:spcBef>
              <a:spcAft>
                <a:spcPts val="0"/>
              </a:spcAft>
              <a:buClr>
                <a:schemeClr val="dk1"/>
              </a:buClr>
              <a:buSzPts val="1493"/>
              <a:buChar char="•"/>
              <a:defRPr sz="1493"/>
            </a:lvl9pPr>
          </a:lstStyle>
          <a:p/>
        </p:txBody>
      </p:sp>
      <p:sp>
        <p:nvSpPr>
          <p:cNvPr id="44" name="Google Shape;44;p8"/>
          <p:cNvSpPr txBox="1"/>
          <p:nvPr>
            <p:ph idx="3" type="body"/>
          </p:nvPr>
        </p:nvSpPr>
        <p:spPr>
          <a:xfrm>
            <a:off x="3483774" y="2175811"/>
            <a:ext cx="3031331" cy="906774"/>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48"/>
              </a:spcBef>
              <a:spcAft>
                <a:spcPts val="0"/>
              </a:spcAft>
              <a:buClr>
                <a:schemeClr val="dk1"/>
              </a:buClr>
              <a:buSzPts val="2240"/>
              <a:buNone/>
              <a:defRPr b="1" sz="2240"/>
            </a:lvl1pPr>
            <a:lvl2pPr indent="-228600" lvl="1" marL="914400" algn="l">
              <a:lnSpc>
                <a:spcPct val="100000"/>
              </a:lnSpc>
              <a:spcBef>
                <a:spcPts val="373"/>
              </a:spcBef>
              <a:spcAft>
                <a:spcPts val="0"/>
              </a:spcAft>
              <a:buClr>
                <a:schemeClr val="dk1"/>
              </a:buClr>
              <a:buSzPts val="1867"/>
              <a:buNone/>
              <a:defRPr b="1" sz="1867"/>
            </a:lvl2pPr>
            <a:lvl3pPr indent="-228600" lvl="2" marL="1371600" algn="l">
              <a:lnSpc>
                <a:spcPct val="100000"/>
              </a:lnSpc>
              <a:spcBef>
                <a:spcPts val="336"/>
              </a:spcBef>
              <a:spcAft>
                <a:spcPts val="0"/>
              </a:spcAft>
              <a:buClr>
                <a:schemeClr val="dk1"/>
              </a:buClr>
              <a:buSzPts val="1680"/>
              <a:buNone/>
              <a:defRPr b="1" sz="1679"/>
            </a:lvl3pPr>
            <a:lvl4pPr indent="-228600" lvl="3" marL="1828800" algn="l">
              <a:lnSpc>
                <a:spcPct val="100000"/>
              </a:lnSpc>
              <a:spcBef>
                <a:spcPts val="299"/>
              </a:spcBef>
              <a:spcAft>
                <a:spcPts val="0"/>
              </a:spcAft>
              <a:buClr>
                <a:schemeClr val="dk1"/>
              </a:buClr>
              <a:buSzPts val="1493"/>
              <a:buNone/>
              <a:defRPr b="1" sz="1493"/>
            </a:lvl4pPr>
            <a:lvl5pPr indent="-228600" lvl="4" marL="2286000" algn="l">
              <a:lnSpc>
                <a:spcPct val="100000"/>
              </a:lnSpc>
              <a:spcBef>
                <a:spcPts val="299"/>
              </a:spcBef>
              <a:spcAft>
                <a:spcPts val="0"/>
              </a:spcAft>
              <a:buClr>
                <a:schemeClr val="dk1"/>
              </a:buClr>
              <a:buSzPts val="1493"/>
              <a:buNone/>
              <a:defRPr b="1" sz="1493"/>
            </a:lvl5pPr>
            <a:lvl6pPr indent="-228600" lvl="5" marL="2743200" algn="l">
              <a:lnSpc>
                <a:spcPct val="100000"/>
              </a:lnSpc>
              <a:spcBef>
                <a:spcPts val="299"/>
              </a:spcBef>
              <a:spcAft>
                <a:spcPts val="0"/>
              </a:spcAft>
              <a:buClr>
                <a:schemeClr val="dk1"/>
              </a:buClr>
              <a:buSzPts val="1493"/>
              <a:buNone/>
              <a:defRPr b="1" sz="1493"/>
            </a:lvl6pPr>
            <a:lvl7pPr indent="-228600" lvl="6" marL="3200400" algn="l">
              <a:lnSpc>
                <a:spcPct val="100000"/>
              </a:lnSpc>
              <a:spcBef>
                <a:spcPts val="299"/>
              </a:spcBef>
              <a:spcAft>
                <a:spcPts val="0"/>
              </a:spcAft>
              <a:buClr>
                <a:schemeClr val="dk1"/>
              </a:buClr>
              <a:buSzPts val="1493"/>
              <a:buNone/>
              <a:defRPr b="1" sz="1493"/>
            </a:lvl7pPr>
            <a:lvl8pPr indent="-228600" lvl="7" marL="3657600" algn="l">
              <a:lnSpc>
                <a:spcPct val="100000"/>
              </a:lnSpc>
              <a:spcBef>
                <a:spcPts val="299"/>
              </a:spcBef>
              <a:spcAft>
                <a:spcPts val="0"/>
              </a:spcAft>
              <a:buClr>
                <a:schemeClr val="dk1"/>
              </a:buClr>
              <a:buSzPts val="1493"/>
              <a:buNone/>
              <a:defRPr b="1" sz="1493"/>
            </a:lvl8pPr>
            <a:lvl9pPr indent="-228600" lvl="8" marL="4114800" algn="l">
              <a:lnSpc>
                <a:spcPct val="100000"/>
              </a:lnSpc>
              <a:spcBef>
                <a:spcPts val="299"/>
              </a:spcBef>
              <a:spcAft>
                <a:spcPts val="0"/>
              </a:spcAft>
              <a:buClr>
                <a:schemeClr val="dk1"/>
              </a:buClr>
              <a:buSzPts val="1493"/>
              <a:buNone/>
              <a:defRPr b="1" sz="1493"/>
            </a:lvl9pPr>
          </a:lstStyle>
          <a:p/>
        </p:txBody>
      </p:sp>
      <p:sp>
        <p:nvSpPr>
          <p:cNvPr id="45" name="Google Shape;45;p8"/>
          <p:cNvSpPr txBox="1"/>
          <p:nvPr>
            <p:ph idx="4" type="body"/>
          </p:nvPr>
        </p:nvSpPr>
        <p:spPr>
          <a:xfrm>
            <a:off x="3483774" y="3082584"/>
            <a:ext cx="3031331" cy="5600402"/>
          </a:xfrm>
          <a:prstGeom prst="rect">
            <a:avLst/>
          </a:prstGeom>
          <a:noFill/>
          <a:ln>
            <a:noFill/>
          </a:ln>
        </p:spPr>
        <p:txBody>
          <a:bodyPr anchorCtr="0" anchor="t" bIns="45700" lIns="91425" spcFirstLastPara="1" rIns="91425" wrap="square" tIns="45700">
            <a:normAutofit/>
          </a:bodyPr>
          <a:lstStyle>
            <a:lvl1pPr indent="-370840" lvl="0" marL="457200" algn="l">
              <a:lnSpc>
                <a:spcPct val="100000"/>
              </a:lnSpc>
              <a:spcBef>
                <a:spcPts val="448"/>
              </a:spcBef>
              <a:spcAft>
                <a:spcPts val="0"/>
              </a:spcAft>
              <a:buClr>
                <a:schemeClr val="dk1"/>
              </a:buClr>
              <a:buSzPts val="2240"/>
              <a:buChar char="•"/>
              <a:defRPr sz="2240"/>
            </a:lvl1pPr>
            <a:lvl2pPr indent="-347154" lvl="1" marL="914400" algn="l">
              <a:lnSpc>
                <a:spcPct val="100000"/>
              </a:lnSpc>
              <a:spcBef>
                <a:spcPts val="373"/>
              </a:spcBef>
              <a:spcAft>
                <a:spcPts val="0"/>
              </a:spcAft>
              <a:buClr>
                <a:schemeClr val="dk1"/>
              </a:buClr>
              <a:buSzPts val="1867"/>
              <a:buChar char="–"/>
              <a:defRPr sz="1867"/>
            </a:lvl2pPr>
            <a:lvl3pPr indent="-335280" lvl="2" marL="1371600" algn="l">
              <a:lnSpc>
                <a:spcPct val="100000"/>
              </a:lnSpc>
              <a:spcBef>
                <a:spcPts val="336"/>
              </a:spcBef>
              <a:spcAft>
                <a:spcPts val="0"/>
              </a:spcAft>
              <a:buClr>
                <a:schemeClr val="dk1"/>
              </a:buClr>
              <a:buSzPts val="1680"/>
              <a:buChar char="•"/>
              <a:defRPr sz="1679"/>
            </a:lvl3pPr>
            <a:lvl4pPr indent="-323405" lvl="3" marL="1828800" algn="l">
              <a:lnSpc>
                <a:spcPct val="100000"/>
              </a:lnSpc>
              <a:spcBef>
                <a:spcPts val="299"/>
              </a:spcBef>
              <a:spcAft>
                <a:spcPts val="0"/>
              </a:spcAft>
              <a:buClr>
                <a:schemeClr val="dk1"/>
              </a:buClr>
              <a:buSzPts val="1493"/>
              <a:buChar char="–"/>
              <a:defRPr sz="1493"/>
            </a:lvl4pPr>
            <a:lvl5pPr indent="-323405" lvl="4" marL="2286000" algn="l">
              <a:lnSpc>
                <a:spcPct val="100000"/>
              </a:lnSpc>
              <a:spcBef>
                <a:spcPts val="299"/>
              </a:spcBef>
              <a:spcAft>
                <a:spcPts val="0"/>
              </a:spcAft>
              <a:buClr>
                <a:schemeClr val="dk1"/>
              </a:buClr>
              <a:buSzPts val="1493"/>
              <a:buChar char="»"/>
              <a:defRPr sz="1493"/>
            </a:lvl5pPr>
            <a:lvl6pPr indent="-323405" lvl="5" marL="2743200" algn="l">
              <a:lnSpc>
                <a:spcPct val="100000"/>
              </a:lnSpc>
              <a:spcBef>
                <a:spcPts val="299"/>
              </a:spcBef>
              <a:spcAft>
                <a:spcPts val="0"/>
              </a:spcAft>
              <a:buClr>
                <a:schemeClr val="dk1"/>
              </a:buClr>
              <a:buSzPts val="1493"/>
              <a:buChar char="•"/>
              <a:defRPr sz="1493"/>
            </a:lvl6pPr>
            <a:lvl7pPr indent="-323405" lvl="6" marL="3200400" algn="l">
              <a:lnSpc>
                <a:spcPct val="100000"/>
              </a:lnSpc>
              <a:spcBef>
                <a:spcPts val="299"/>
              </a:spcBef>
              <a:spcAft>
                <a:spcPts val="0"/>
              </a:spcAft>
              <a:buClr>
                <a:schemeClr val="dk1"/>
              </a:buClr>
              <a:buSzPts val="1493"/>
              <a:buChar char="•"/>
              <a:defRPr sz="1493"/>
            </a:lvl7pPr>
            <a:lvl8pPr indent="-323405" lvl="7" marL="3657600" algn="l">
              <a:lnSpc>
                <a:spcPct val="100000"/>
              </a:lnSpc>
              <a:spcBef>
                <a:spcPts val="299"/>
              </a:spcBef>
              <a:spcAft>
                <a:spcPts val="0"/>
              </a:spcAft>
              <a:buClr>
                <a:schemeClr val="dk1"/>
              </a:buClr>
              <a:buSzPts val="1493"/>
              <a:buChar char="•"/>
              <a:defRPr sz="1493"/>
            </a:lvl8pPr>
            <a:lvl9pPr indent="-323405" lvl="8" marL="4114800" algn="l">
              <a:lnSpc>
                <a:spcPct val="100000"/>
              </a:lnSpc>
              <a:spcBef>
                <a:spcPts val="299"/>
              </a:spcBef>
              <a:spcAft>
                <a:spcPts val="0"/>
              </a:spcAft>
              <a:buClr>
                <a:schemeClr val="dk1"/>
              </a:buClr>
              <a:buSzPts val="1493"/>
              <a:buChar char="•"/>
              <a:defRPr sz="1493"/>
            </a:lvl9pPr>
          </a:lstStyle>
          <a:p/>
        </p:txBody>
      </p:sp>
      <p:sp>
        <p:nvSpPr>
          <p:cNvPr id="46" name="Google Shape;46;p8"/>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342900" y="389262"/>
            <a:ext cx="6172200" cy="162004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342905" y="387011"/>
            <a:ext cx="2256235" cy="1647045"/>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1867"/>
              <a:buFont typeface="Calibri"/>
              <a:buNone/>
              <a:defRPr b="1" sz="18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2681292" y="387014"/>
            <a:ext cx="3833813" cy="8295976"/>
          </a:xfrm>
          <a:prstGeom prst="rect">
            <a:avLst/>
          </a:prstGeom>
          <a:noFill/>
          <a:ln>
            <a:noFill/>
          </a:ln>
        </p:spPr>
        <p:txBody>
          <a:bodyPr anchorCtr="0" anchor="t" bIns="45700" lIns="91425" spcFirstLastPara="1" rIns="91425" wrap="square" tIns="45700">
            <a:normAutofit/>
          </a:bodyPr>
          <a:lstStyle>
            <a:lvl1pPr indent="-418274" lvl="0" marL="457200" algn="l">
              <a:lnSpc>
                <a:spcPct val="100000"/>
              </a:lnSpc>
              <a:spcBef>
                <a:spcPts val="597"/>
              </a:spcBef>
              <a:spcAft>
                <a:spcPts val="0"/>
              </a:spcAft>
              <a:buClr>
                <a:schemeClr val="dk1"/>
              </a:buClr>
              <a:buSzPts val="2987"/>
              <a:buChar char="•"/>
              <a:defRPr sz="2987"/>
            </a:lvl1pPr>
            <a:lvl2pPr indent="-394589" lvl="1" marL="914400" algn="l">
              <a:lnSpc>
                <a:spcPct val="100000"/>
              </a:lnSpc>
              <a:spcBef>
                <a:spcPts val="523"/>
              </a:spcBef>
              <a:spcAft>
                <a:spcPts val="0"/>
              </a:spcAft>
              <a:buClr>
                <a:schemeClr val="dk1"/>
              </a:buClr>
              <a:buSzPts val="2614"/>
              <a:buChar char="–"/>
              <a:defRPr sz="2614"/>
            </a:lvl2pPr>
            <a:lvl3pPr indent="-370839" lvl="2" marL="1371600" algn="l">
              <a:lnSpc>
                <a:spcPct val="100000"/>
              </a:lnSpc>
              <a:spcBef>
                <a:spcPts val="448"/>
              </a:spcBef>
              <a:spcAft>
                <a:spcPts val="0"/>
              </a:spcAft>
              <a:buClr>
                <a:schemeClr val="dk1"/>
              </a:buClr>
              <a:buSzPts val="2240"/>
              <a:buChar char="•"/>
              <a:defRPr sz="2240"/>
            </a:lvl3pPr>
            <a:lvl4pPr indent="-347154" lvl="3" marL="1828800" algn="l">
              <a:lnSpc>
                <a:spcPct val="100000"/>
              </a:lnSpc>
              <a:spcBef>
                <a:spcPts val="373"/>
              </a:spcBef>
              <a:spcAft>
                <a:spcPts val="0"/>
              </a:spcAft>
              <a:buClr>
                <a:schemeClr val="dk1"/>
              </a:buClr>
              <a:buSzPts val="1867"/>
              <a:buChar char="–"/>
              <a:defRPr sz="1867"/>
            </a:lvl4pPr>
            <a:lvl5pPr indent="-347154" lvl="4" marL="2286000" algn="l">
              <a:lnSpc>
                <a:spcPct val="100000"/>
              </a:lnSpc>
              <a:spcBef>
                <a:spcPts val="373"/>
              </a:spcBef>
              <a:spcAft>
                <a:spcPts val="0"/>
              </a:spcAft>
              <a:buClr>
                <a:schemeClr val="dk1"/>
              </a:buClr>
              <a:buSzPts val="1867"/>
              <a:buChar char="»"/>
              <a:defRPr sz="1867"/>
            </a:lvl5pPr>
            <a:lvl6pPr indent="-347154" lvl="5" marL="2743200" algn="l">
              <a:lnSpc>
                <a:spcPct val="100000"/>
              </a:lnSpc>
              <a:spcBef>
                <a:spcPts val="373"/>
              </a:spcBef>
              <a:spcAft>
                <a:spcPts val="0"/>
              </a:spcAft>
              <a:buClr>
                <a:schemeClr val="dk1"/>
              </a:buClr>
              <a:buSzPts val="1867"/>
              <a:buChar char="•"/>
              <a:defRPr sz="1867"/>
            </a:lvl6pPr>
            <a:lvl7pPr indent="-347154" lvl="6" marL="3200400" algn="l">
              <a:lnSpc>
                <a:spcPct val="100000"/>
              </a:lnSpc>
              <a:spcBef>
                <a:spcPts val="373"/>
              </a:spcBef>
              <a:spcAft>
                <a:spcPts val="0"/>
              </a:spcAft>
              <a:buClr>
                <a:schemeClr val="dk1"/>
              </a:buClr>
              <a:buSzPts val="1867"/>
              <a:buChar char="•"/>
              <a:defRPr sz="1867"/>
            </a:lvl7pPr>
            <a:lvl8pPr indent="-347154" lvl="7" marL="3657600" algn="l">
              <a:lnSpc>
                <a:spcPct val="100000"/>
              </a:lnSpc>
              <a:spcBef>
                <a:spcPts val="373"/>
              </a:spcBef>
              <a:spcAft>
                <a:spcPts val="0"/>
              </a:spcAft>
              <a:buClr>
                <a:schemeClr val="dk1"/>
              </a:buClr>
              <a:buSzPts val="1867"/>
              <a:buChar char="•"/>
              <a:defRPr sz="1867"/>
            </a:lvl8pPr>
            <a:lvl9pPr indent="-347154" lvl="8" marL="4114800" algn="l">
              <a:lnSpc>
                <a:spcPct val="100000"/>
              </a:lnSpc>
              <a:spcBef>
                <a:spcPts val="373"/>
              </a:spcBef>
              <a:spcAft>
                <a:spcPts val="0"/>
              </a:spcAft>
              <a:buClr>
                <a:schemeClr val="dk1"/>
              </a:buClr>
              <a:buSzPts val="1867"/>
              <a:buChar char="•"/>
              <a:defRPr sz="1867"/>
            </a:lvl9pPr>
          </a:lstStyle>
          <a:p/>
        </p:txBody>
      </p:sp>
      <p:sp>
        <p:nvSpPr>
          <p:cNvPr id="61" name="Google Shape;61;p11"/>
          <p:cNvSpPr txBox="1"/>
          <p:nvPr>
            <p:ph idx="2" type="body"/>
          </p:nvPr>
        </p:nvSpPr>
        <p:spPr>
          <a:xfrm>
            <a:off x="342905" y="2034057"/>
            <a:ext cx="2256235" cy="6648931"/>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61"/>
              </a:spcBef>
              <a:spcAft>
                <a:spcPts val="0"/>
              </a:spcAft>
              <a:buClr>
                <a:schemeClr val="dk1"/>
              </a:buClr>
              <a:buSzPts val="1307"/>
              <a:buNone/>
              <a:defRPr sz="1307"/>
            </a:lvl1pPr>
            <a:lvl2pPr indent="-228600" lvl="1" marL="914400" algn="l">
              <a:lnSpc>
                <a:spcPct val="100000"/>
              </a:lnSpc>
              <a:spcBef>
                <a:spcPts val="224"/>
              </a:spcBef>
              <a:spcAft>
                <a:spcPts val="0"/>
              </a:spcAft>
              <a:buClr>
                <a:schemeClr val="dk1"/>
              </a:buClr>
              <a:buSzPts val="1120"/>
              <a:buNone/>
              <a:defRPr sz="1120"/>
            </a:lvl2pPr>
            <a:lvl3pPr indent="-228600" lvl="2" marL="1371600" algn="l">
              <a:lnSpc>
                <a:spcPct val="100000"/>
              </a:lnSpc>
              <a:spcBef>
                <a:spcPts val="187"/>
              </a:spcBef>
              <a:spcAft>
                <a:spcPts val="0"/>
              </a:spcAft>
              <a:buClr>
                <a:schemeClr val="dk1"/>
              </a:buClr>
              <a:buSzPts val="933"/>
              <a:buNone/>
              <a:defRPr sz="933"/>
            </a:lvl3pPr>
            <a:lvl4pPr indent="-228600" lvl="3" marL="1828800" algn="l">
              <a:lnSpc>
                <a:spcPct val="100000"/>
              </a:lnSpc>
              <a:spcBef>
                <a:spcPts val="168"/>
              </a:spcBef>
              <a:spcAft>
                <a:spcPts val="0"/>
              </a:spcAft>
              <a:buClr>
                <a:schemeClr val="dk1"/>
              </a:buClr>
              <a:buSzPts val="840"/>
              <a:buNone/>
              <a:defRPr sz="839"/>
            </a:lvl4pPr>
            <a:lvl5pPr indent="-228600" lvl="4" marL="2286000" algn="l">
              <a:lnSpc>
                <a:spcPct val="100000"/>
              </a:lnSpc>
              <a:spcBef>
                <a:spcPts val="168"/>
              </a:spcBef>
              <a:spcAft>
                <a:spcPts val="0"/>
              </a:spcAft>
              <a:buClr>
                <a:schemeClr val="dk1"/>
              </a:buClr>
              <a:buSzPts val="840"/>
              <a:buNone/>
              <a:defRPr sz="839"/>
            </a:lvl5pPr>
            <a:lvl6pPr indent="-228600" lvl="5" marL="2743200" algn="l">
              <a:lnSpc>
                <a:spcPct val="100000"/>
              </a:lnSpc>
              <a:spcBef>
                <a:spcPts val="168"/>
              </a:spcBef>
              <a:spcAft>
                <a:spcPts val="0"/>
              </a:spcAft>
              <a:buClr>
                <a:schemeClr val="dk1"/>
              </a:buClr>
              <a:buSzPts val="840"/>
              <a:buNone/>
              <a:defRPr sz="839"/>
            </a:lvl6pPr>
            <a:lvl7pPr indent="-228600" lvl="6" marL="3200400" algn="l">
              <a:lnSpc>
                <a:spcPct val="100000"/>
              </a:lnSpc>
              <a:spcBef>
                <a:spcPts val="168"/>
              </a:spcBef>
              <a:spcAft>
                <a:spcPts val="0"/>
              </a:spcAft>
              <a:buClr>
                <a:schemeClr val="dk1"/>
              </a:buClr>
              <a:buSzPts val="840"/>
              <a:buNone/>
              <a:defRPr sz="839"/>
            </a:lvl7pPr>
            <a:lvl8pPr indent="-228600" lvl="7" marL="3657600" algn="l">
              <a:lnSpc>
                <a:spcPct val="100000"/>
              </a:lnSpc>
              <a:spcBef>
                <a:spcPts val="168"/>
              </a:spcBef>
              <a:spcAft>
                <a:spcPts val="0"/>
              </a:spcAft>
              <a:buClr>
                <a:schemeClr val="dk1"/>
              </a:buClr>
              <a:buSzPts val="840"/>
              <a:buNone/>
              <a:defRPr sz="839"/>
            </a:lvl8pPr>
            <a:lvl9pPr indent="-228600" lvl="8" marL="4114800" algn="l">
              <a:lnSpc>
                <a:spcPct val="100000"/>
              </a:lnSpc>
              <a:spcBef>
                <a:spcPts val="168"/>
              </a:spcBef>
              <a:spcAft>
                <a:spcPts val="0"/>
              </a:spcAft>
              <a:buClr>
                <a:schemeClr val="dk1"/>
              </a:buClr>
              <a:buSzPts val="840"/>
              <a:buNone/>
              <a:defRPr sz="839"/>
            </a:lvl9pPr>
          </a:lstStyle>
          <a:p/>
        </p:txBody>
      </p:sp>
      <p:sp>
        <p:nvSpPr>
          <p:cNvPr id="62" name="Google Shape;62;p11"/>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1344216" y="6804184"/>
            <a:ext cx="4114800" cy="803273"/>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1867"/>
              <a:buFont typeface="Calibri"/>
              <a:buNone/>
              <a:defRPr b="1" sz="18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1344216" y="868524"/>
            <a:ext cx="4114800" cy="5832158"/>
          </a:xfrm>
          <a:prstGeom prst="rect">
            <a:avLst/>
          </a:prstGeom>
          <a:noFill/>
          <a:ln>
            <a:noFill/>
          </a:ln>
        </p:spPr>
      </p:sp>
      <p:sp>
        <p:nvSpPr>
          <p:cNvPr id="68" name="Google Shape;68;p12"/>
          <p:cNvSpPr txBox="1"/>
          <p:nvPr>
            <p:ph idx="1" type="body"/>
          </p:nvPr>
        </p:nvSpPr>
        <p:spPr>
          <a:xfrm>
            <a:off x="1344216" y="7607457"/>
            <a:ext cx="4114800" cy="114078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61"/>
              </a:spcBef>
              <a:spcAft>
                <a:spcPts val="0"/>
              </a:spcAft>
              <a:buClr>
                <a:schemeClr val="dk1"/>
              </a:buClr>
              <a:buSzPts val="1307"/>
              <a:buNone/>
              <a:defRPr sz="1307"/>
            </a:lvl1pPr>
            <a:lvl2pPr indent="-228600" lvl="1" marL="914400" algn="l">
              <a:lnSpc>
                <a:spcPct val="100000"/>
              </a:lnSpc>
              <a:spcBef>
                <a:spcPts val="224"/>
              </a:spcBef>
              <a:spcAft>
                <a:spcPts val="0"/>
              </a:spcAft>
              <a:buClr>
                <a:schemeClr val="dk1"/>
              </a:buClr>
              <a:buSzPts val="1120"/>
              <a:buNone/>
              <a:defRPr sz="1120"/>
            </a:lvl2pPr>
            <a:lvl3pPr indent="-228600" lvl="2" marL="1371600" algn="l">
              <a:lnSpc>
                <a:spcPct val="100000"/>
              </a:lnSpc>
              <a:spcBef>
                <a:spcPts val="187"/>
              </a:spcBef>
              <a:spcAft>
                <a:spcPts val="0"/>
              </a:spcAft>
              <a:buClr>
                <a:schemeClr val="dk1"/>
              </a:buClr>
              <a:buSzPts val="933"/>
              <a:buNone/>
              <a:defRPr sz="933"/>
            </a:lvl3pPr>
            <a:lvl4pPr indent="-228600" lvl="3" marL="1828800" algn="l">
              <a:lnSpc>
                <a:spcPct val="100000"/>
              </a:lnSpc>
              <a:spcBef>
                <a:spcPts val="168"/>
              </a:spcBef>
              <a:spcAft>
                <a:spcPts val="0"/>
              </a:spcAft>
              <a:buClr>
                <a:schemeClr val="dk1"/>
              </a:buClr>
              <a:buSzPts val="840"/>
              <a:buNone/>
              <a:defRPr sz="839"/>
            </a:lvl4pPr>
            <a:lvl5pPr indent="-228600" lvl="4" marL="2286000" algn="l">
              <a:lnSpc>
                <a:spcPct val="100000"/>
              </a:lnSpc>
              <a:spcBef>
                <a:spcPts val="168"/>
              </a:spcBef>
              <a:spcAft>
                <a:spcPts val="0"/>
              </a:spcAft>
              <a:buClr>
                <a:schemeClr val="dk1"/>
              </a:buClr>
              <a:buSzPts val="840"/>
              <a:buNone/>
              <a:defRPr sz="839"/>
            </a:lvl5pPr>
            <a:lvl6pPr indent="-228600" lvl="5" marL="2743200" algn="l">
              <a:lnSpc>
                <a:spcPct val="100000"/>
              </a:lnSpc>
              <a:spcBef>
                <a:spcPts val="168"/>
              </a:spcBef>
              <a:spcAft>
                <a:spcPts val="0"/>
              </a:spcAft>
              <a:buClr>
                <a:schemeClr val="dk1"/>
              </a:buClr>
              <a:buSzPts val="840"/>
              <a:buNone/>
              <a:defRPr sz="839"/>
            </a:lvl6pPr>
            <a:lvl7pPr indent="-228600" lvl="6" marL="3200400" algn="l">
              <a:lnSpc>
                <a:spcPct val="100000"/>
              </a:lnSpc>
              <a:spcBef>
                <a:spcPts val="168"/>
              </a:spcBef>
              <a:spcAft>
                <a:spcPts val="0"/>
              </a:spcAft>
              <a:buClr>
                <a:schemeClr val="dk1"/>
              </a:buClr>
              <a:buSzPts val="840"/>
              <a:buNone/>
              <a:defRPr sz="839"/>
            </a:lvl7pPr>
            <a:lvl8pPr indent="-228600" lvl="7" marL="3657600" algn="l">
              <a:lnSpc>
                <a:spcPct val="100000"/>
              </a:lnSpc>
              <a:spcBef>
                <a:spcPts val="168"/>
              </a:spcBef>
              <a:spcAft>
                <a:spcPts val="0"/>
              </a:spcAft>
              <a:buClr>
                <a:schemeClr val="dk1"/>
              </a:buClr>
              <a:buSzPts val="840"/>
              <a:buNone/>
              <a:defRPr sz="839"/>
            </a:lvl8pPr>
            <a:lvl9pPr indent="-228600" lvl="8" marL="4114800" algn="l">
              <a:lnSpc>
                <a:spcPct val="100000"/>
              </a:lnSpc>
              <a:spcBef>
                <a:spcPts val="168"/>
              </a:spcBef>
              <a:spcAft>
                <a:spcPts val="0"/>
              </a:spcAft>
              <a:buClr>
                <a:schemeClr val="dk1"/>
              </a:buClr>
              <a:buSzPts val="840"/>
              <a:buNone/>
              <a:defRPr sz="839"/>
            </a:lvl9pPr>
          </a:lstStyle>
          <a:p/>
        </p:txBody>
      </p:sp>
      <p:sp>
        <p:nvSpPr>
          <p:cNvPr id="69" name="Google Shape;69;p12"/>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342900" y="389262"/>
            <a:ext cx="6172200" cy="1620045"/>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107"/>
              <a:buFont typeface="Calibri"/>
              <a:buNone/>
              <a:defRPr b="0" i="0" sz="410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342900" y="2268062"/>
            <a:ext cx="6172200" cy="6414924"/>
          </a:xfrm>
          <a:prstGeom prst="rect">
            <a:avLst/>
          </a:prstGeom>
          <a:noFill/>
          <a:ln>
            <a:noFill/>
          </a:ln>
        </p:spPr>
        <p:txBody>
          <a:bodyPr anchorCtr="0" anchor="t" bIns="45700" lIns="91425" spcFirstLastPara="1" rIns="91425" wrap="square" tIns="45700">
            <a:normAutofit/>
          </a:bodyPr>
          <a:lstStyle>
            <a:lvl1pPr indent="-418274" lvl="0" marL="457200" marR="0" rtl="0" algn="l">
              <a:lnSpc>
                <a:spcPct val="100000"/>
              </a:lnSpc>
              <a:spcBef>
                <a:spcPts val="597"/>
              </a:spcBef>
              <a:spcAft>
                <a:spcPts val="0"/>
              </a:spcAft>
              <a:buClr>
                <a:schemeClr val="dk1"/>
              </a:buClr>
              <a:buSzPts val="2987"/>
              <a:buFont typeface="Arial"/>
              <a:buChar char="•"/>
              <a:defRPr b="0" i="0" sz="2987" u="none" cap="none" strike="noStrike">
                <a:solidFill>
                  <a:schemeClr val="dk1"/>
                </a:solidFill>
                <a:latin typeface="Calibri"/>
                <a:ea typeface="Calibri"/>
                <a:cs typeface="Calibri"/>
                <a:sym typeface="Calibri"/>
              </a:defRPr>
            </a:lvl1pPr>
            <a:lvl2pPr indent="-394589" lvl="1" marL="914400" marR="0" rtl="0" algn="l">
              <a:lnSpc>
                <a:spcPct val="100000"/>
              </a:lnSpc>
              <a:spcBef>
                <a:spcPts val="523"/>
              </a:spcBef>
              <a:spcAft>
                <a:spcPts val="0"/>
              </a:spcAft>
              <a:buClr>
                <a:schemeClr val="dk1"/>
              </a:buClr>
              <a:buSzPts val="2614"/>
              <a:buFont typeface="Arial"/>
              <a:buChar char="–"/>
              <a:defRPr b="0" i="0" sz="2614" u="none" cap="none" strike="noStrike">
                <a:solidFill>
                  <a:schemeClr val="dk1"/>
                </a:solidFill>
                <a:latin typeface="Calibri"/>
                <a:ea typeface="Calibri"/>
                <a:cs typeface="Calibri"/>
                <a:sym typeface="Calibri"/>
              </a:defRPr>
            </a:lvl2pPr>
            <a:lvl3pPr indent="-370839" lvl="2" marL="1371600" marR="0" rtl="0" algn="l">
              <a:lnSpc>
                <a:spcPct val="100000"/>
              </a:lnSpc>
              <a:spcBef>
                <a:spcPts val="448"/>
              </a:spcBef>
              <a:spcAft>
                <a:spcPts val="0"/>
              </a:spcAft>
              <a:buClr>
                <a:schemeClr val="dk1"/>
              </a:buClr>
              <a:buSzPts val="2240"/>
              <a:buFont typeface="Arial"/>
              <a:buChar char="•"/>
              <a:defRPr b="0" i="0" sz="2240" u="none" cap="none" strike="noStrike">
                <a:solidFill>
                  <a:schemeClr val="dk1"/>
                </a:solidFill>
                <a:latin typeface="Calibri"/>
                <a:ea typeface="Calibri"/>
                <a:cs typeface="Calibri"/>
                <a:sym typeface="Calibri"/>
              </a:defRPr>
            </a:lvl3pPr>
            <a:lvl4pPr indent="-347154" lvl="3" marL="1828800" marR="0" rtl="0" algn="l">
              <a:lnSpc>
                <a:spcPct val="100000"/>
              </a:lnSpc>
              <a:spcBef>
                <a:spcPts val="373"/>
              </a:spcBef>
              <a:spcAft>
                <a:spcPts val="0"/>
              </a:spcAft>
              <a:buClr>
                <a:schemeClr val="dk1"/>
              </a:buClr>
              <a:buSzPts val="1867"/>
              <a:buFont typeface="Arial"/>
              <a:buChar char="–"/>
              <a:defRPr b="0" i="0" sz="1867" u="none" cap="none" strike="noStrike">
                <a:solidFill>
                  <a:schemeClr val="dk1"/>
                </a:solidFill>
                <a:latin typeface="Calibri"/>
                <a:ea typeface="Calibri"/>
                <a:cs typeface="Calibri"/>
                <a:sym typeface="Calibri"/>
              </a:defRPr>
            </a:lvl4pPr>
            <a:lvl5pPr indent="-347154" lvl="4" marL="2286000" marR="0" rtl="0" algn="l">
              <a:lnSpc>
                <a:spcPct val="100000"/>
              </a:lnSpc>
              <a:spcBef>
                <a:spcPts val="373"/>
              </a:spcBef>
              <a:spcAft>
                <a:spcPts val="0"/>
              </a:spcAft>
              <a:buClr>
                <a:schemeClr val="dk1"/>
              </a:buClr>
              <a:buSzPts val="1867"/>
              <a:buFont typeface="Arial"/>
              <a:buChar char="»"/>
              <a:defRPr b="0" i="0" sz="1867" u="none" cap="none" strike="noStrike">
                <a:solidFill>
                  <a:schemeClr val="dk1"/>
                </a:solidFill>
                <a:latin typeface="Calibri"/>
                <a:ea typeface="Calibri"/>
                <a:cs typeface="Calibri"/>
                <a:sym typeface="Calibri"/>
              </a:defRPr>
            </a:lvl5pPr>
            <a:lvl6pPr indent="-347154" lvl="5" marL="2743200" marR="0" rtl="0" algn="l">
              <a:lnSpc>
                <a:spcPct val="100000"/>
              </a:lnSpc>
              <a:spcBef>
                <a:spcPts val="373"/>
              </a:spcBef>
              <a:spcAft>
                <a:spcPts val="0"/>
              </a:spcAft>
              <a:buClr>
                <a:schemeClr val="dk1"/>
              </a:buClr>
              <a:buSzPts val="1867"/>
              <a:buFont typeface="Arial"/>
              <a:buChar char="•"/>
              <a:defRPr b="0" i="0" sz="1867" u="none" cap="none" strike="noStrike">
                <a:solidFill>
                  <a:schemeClr val="dk1"/>
                </a:solidFill>
                <a:latin typeface="Calibri"/>
                <a:ea typeface="Calibri"/>
                <a:cs typeface="Calibri"/>
                <a:sym typeface="Calibri"/>
              </a:defRPr>
            </a:lvl6pPr>
            <a:lvl7pPr indent="-347154" lvl="6" marL="3200400" marR="0" rtl="0" algn="l">
              <a:lnSpc>
                <a:spcPct val="100000"/>
              </a:lnSpc>
              <a:spcBef>
                <a:spcPts val="373"/>
              </a:spcBef>
              <a:spcAft>
                <a:spcPts val="0"/>
              </a:spcAft>
              <a:buClr>
                <a:schemeClr val="dk1"/>
              </a:buClr>
              <a:buSzPts val="1867"/>
              <a:buFont typeface="Arial"/>
              <a:buChar char="•"/>
              <a:defRPr b="0" i="0" sz="1867" u="none" cap="none" strike="noStrike">
                <a:solidFill>
                  <a:schemeClr val="dk1"/>
                </a:solidFill>
                <a:latin typeface="Calibri"/>
                <a:ea typeface="Calibri"/>
                <a:cs typeface="Calibri"/>
                <a:sym typeface="Calibri"/>
              </a:defRPr>
            </a:lvl7pPr>
            <a:lvl8pPr indent="-347154" lvl="7" marL="3657600" marR="0" rtl="0" algn="l">
              <a:lnSpc>
                <a:spcPct val="100000"/>
              </a:lnSpc>
              <a:spcBef>
                <a:spcPts val="373"/>
              </a:spcBef>
              <a:spcAft>
                <a:spcPts val="0"/>
              </a:spcAft>
              <a:buClr>
                <a:schemeClr val="dk1"/>
              </a:buClr>
              <a:buSzPts val="1867"/>
              <a:buFont typeface="Arial"/>
              <a:buChar char="•"/>
              <a:defRPr b="0" i="0" sz="1867" u="none" cap="none" strike="noStrike">
                <a:solidFill>
                  <a:schemeClr val="dk1"/>
                </a:solidFill>
                <a:latin typeface="Calibri"/>
                <a:ea typeface="Calibri"/>
                <a:cs typeface="Calibri"/>
                <a:sym typeface="Calibri"/>
              </a:defRPr>
            </a:lvl8pPr>
            <a:lvl9pPr indent="-347154" lvl="8" marL="4114800" marR="0" rtl="0" algn="l">
              <a:lnSpc>
                <a:spcPct val="100000"/>
              </a:lnSpc>
              <a:spcBef>
                <a:spcPts val="373"/>
              </a:spcBef>
              <a:spcAft>
                <a:spcPts val="0"/>
              </a:spcAft>
              <a:buClr>
                <a:schemeClr val="dk1"/>
              </a:buClr>
              <a:buSzPts val="1867"/>
              <a:buFont typeface="Arial"/>
              <a:buChar char="•"/>
              <a:defRPr b="0" i="0" sz="1867"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342900" y="9009247"/>
            <a:ext cx="1600200" cy="51751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2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2343150" y="9009247"/>
            <a:ext cx="2171700" cy="51751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12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4914900" y="9009247"/>
            <a:ext cx="1600200" cy="51751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120"/>
              <a:buFont typeface="Arial"/>
              <a:buNone/>
              <a:defRPr b="0" i="0" sz="11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acdd.sciencesconf.org/" TargetMode="Externa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10.jpg"/><Relationship Id="rId7" Type="http://schemas.openxmlformats.org/officeDocument/2006/relationships/image" Target="../media/image7.jpg"/><Relationship Id="rId8"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acdd.sciencesconf.org/" TargetMode="External"/><Relationship Id="rId4" Type="http://schemas.openxmlformats.org/officeDocument/2006/relationships/hyperlink" Target="https://acdd.sciencesconf.org/" TargetMode="External"/><Relationship Id="rId9" Type="http://schemas.openxmlformats.org/officeDocument/2006/relationships/image" Target="../media/image8.png"/><Relationship Id="rId5" Type="http://schemas.openxmlformats.org/officeDocument/2006/relationships/image" Target="../media/image2.png"/><Relationship Id="rId6" Type="http://schemas.openxmlformats.org/officeDocument/2006/relationships/image" Target="../media/image6.png"/><Relationship Id="rId7" Type="http://schemas.openxmlformats.org/officeDocument/2006/relationships/image" Target="../media/image5.png"/><Relationship Id="rId8"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nvSpPr>
        <p:spPr>
          <a:xfrm>
            <a:off x="373547" y="4810242"/>
            <a:ext cx="6165900" cy="3186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100"/>
              <a:buFont typeface="Arial"/>
              <a:buNone/>
            </a:pPr>
            <a:r>
              <a:rPr b="0" i="0" lang="fr-FR" sz="1050" u="none" cap="none" strike="noStrike">
                <a:solidFill>
                  <a:schemeClr val="dk1"/>
                </a:solidFill>
                <a:latin typeface="Calibri"/>
                <a:ea typeface="Calibri"/>
                <a:cs typeface="Calibri"/>
                <a:sym typeface="Calibri"/>
              </a:rPr>
              <a:t>The </a:t>
            </a:r>
            <a:r>
              <a:rPr b="1" i="0" lang="fr-FR" sz="1050" u="none" cap="none" strike="noStrike">
                <a:solidFill>
                  <a:schemeClr val="dk1"/>
                </a:solidFill>
                <a:latin typeface="Calibri"/>
                <a:ea typeface="Calibri"/>
                <a:cs typeface="Calibri"/>
                <a:sym typeface="Calibri"/>
              </a:rPr>
              <a:t>Augustin Cournot Doctoral Days (ACDD) conference </a:t>
            </a:r>
            <a:r>
              <a:rPr b="0" i="0" lang="fr-FR" sz="1050" u="none" cap="none" strike="noStrike">
                <a:solidFill>
                  <a:schemeClr val="dk1"/>
                </a:solidFill>
                <a:latin typeface="Calibri"/>
                <a:ea typeface="Calibri"/>
                <a:cs typeface="Calibri"/>
                <a:sym typeface="Calibri"/>
              </a:rPr>
              <a:t>is an international event dedicated to the promotion of excellence in doctoral research. The conference aims to offer Ph.D. candidates an academic environment to present their latest work, discuss with senior researchers and share ideas with other international colleagues in the cosmopolitan European capital of Strasbourg. </a:t>
            </a:r>
            <a:endParaRPr b="0" i="0" sz="105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100"/>
              <a:buFont typeface="Arial"/>
              <a:buNone/>
            </a:pPr>
            <a:r>
              <a:t/>
            </a:r>
            <a:endParaRPr b="0" i="0" sz="105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fr-FR" sz="1050" u="none" cap="none" strike="noStrike">
                <a:solidFill>
                  <a:schemeClr val="dk1"/>
                </a:solidFill>
                <a:latin typeface="Calibri"/>
                <a:ea typeface="Calibri"/>
                <a:cs typeface="Calibri"/>
                <a:sym typeface="Calibri"/>
              </a:rPr>
              <a:t>Submission deadline</a:t>
            </a:r>
            <a:endParaRPr b="0" i="0" sz="1050" u="none" cap="none" strike="noStrike">
              <a:solidFill>
                <a:srgbClr val="000000"/>
              </a:solidFill>
              <a:latin typeface="Arial"/>
              <a:ea typeface="Arial"/>
              <a:cs typeface="Arial"/>
              <a:sym typeface="Arial"/>
            </a:endParaRPr>
          </a:p>
          <a:p>
            <a:pPr indent="0" lvl="0" marL="0" marR="0" rtl="0" algn="just">
              <a:lnSpc>
                <a:spcPct val="120000"/>
              </a:lnSpc>
              <a:spcBef>
                <a:spcPts val="0"/>
              </a:spcBef>
              <a:spcAft>
                <a:spcPts val="0"/>
              </a:spcAft>
              <a:buClr>
                <a:srgbClr val="000000"/>
              </a:buClr>
              <a:buSzPts val="1100"/>
              <a:buFont typeface="Arial"/>
              <a:buNone/>
            </a:pPr>
            <a:r>
              <a:rPr b="0" i="0" lang="fr-FR" sz="1050" u="none" cap="none" strike="noStrike">
                <a:solidFill>
                  <a:schemeClr val="dk1"/>
                </a:solidFill>
                <a:latin typeface="Calibri"/>
                <a:ea typeface="Calibri"/>
                <a:cs typeface="Calibri"/>
                <a:sym typeface="Calibri"/>
              </a:rPr>
              <a:t>We invite you to submit preliminary papers to </a:t>
            </a:r>
            <a:r>
              <a:rPr b="0" i="0" lang="fr-FR" sz="1050" u="sng" cap="none" strike="noStrike">
                <a:solidFill>
                  <a:schemeClr val="dk1"/>
                </a:solidFill>
                <a:latin typeface="Calibri"/>
                <a:ea typeface="Calibri"/>
                <a:cs typeface="Calibri"/>
                <a:sym typeface="Calibri"/>
                <a:hlinkClick r:id="rId3">
                  <a:extLst>
                    <a:ext uri="{A12FA001-AC4F-418D-AE19-62706E023703}">
                      <ahyp:hlinkClr val="tx"/>
                    </a:ext>
                  </a:extLst>
                </a:hlinkClick>
              </a:rPr>
              <a:t>https://acdd.sciencesconf.org/</a:t>
            </a:r>
            <a:r>
              <a:rPr b="0" i="0" lang="fr-FR" sz="1050" u="none" cap="none" strike="noStrike">
                <a:solidFill>
                  <a:schemeClr val="dk1"/>
                </a:solidFill>
                <a:latin typeface="Calibri"/>
                <a:ea typeface="Calibri"/>
                <a:cs typeface="Calibri"/>
                <a:sym typeface="Calibri"/>
              </a:rPr>
              <a:t> </a:t>
            </a:r>
            <a:r>
              <a:rPr b="1" i="0" lang="fr-FR" sz="1050" u="none" cap="none" strike="noStrike">
                <a:solidFill>
                  <a:srgbClr val="FF0000"/>
                </a:solidFill>
                <a:latin typeface="Calibri"/>
                <a:ea typeface="Calibri"/>
                <a:cs typeface="Calibri"/>
                <a:sym typeface="Calibri"/>
              </a:rPr>
              <a:t>until </a:t>
            </a:r>
            <a:r>
              <a:rPr b="1" i="0" lang="fr-FR" sz="1050" cap="none" strike="noStrike">
                <a:solidFill>
                  <a:srgbClr val="FF0000"/>
                </a:solidFill>
                <a:highlight>
                  <a:schemeClr val="lt1"/>
                </a:highlight>
                <a:latin typeface="Calibri"/>
                <a:ea typeface="Calibri"/>
                <a:cs typeface="Calibri"/>
                <a:sym typeface="Calibri"/>
              </a:rPr>
              <a:t>March </a:t>
            </a:r>
            <a:r>
              <a:rPr b="1" lang="fr-FR" sz="1050">
                <a:solidFill>
                  <a:srgbClr val="FF0000"/>
                </a:solidFill>
                <a:highlight>
                  <a:schemeClr val="lt1"/>
                </a:highlight>
                <a:latin typeface="Calibri"/>
                <a:ea typeface="Calibri"/>
                <a:cs typeface="Calibri"/>
                <a:sym typeface="Calibri"/>
              </a:rPr>
              <a:t>15</a:t>
            </a:r>
            <a:r>
              <a:rPr b="1" i="0" lang="fr-FR" sz="1050" cap="none" strike="noStrike">
                <a:solidFill>
                  <a:srgbClr val="FF0000"/>
                </a:solidFill>
                <a:highlight>
                  <a:schemeClr val="lt1"/>
                </a:highlight>
                <a:latin typeface="Calibri"/>
                <a:ea typeface="Calibri"/>
                <a:cs typeface="Calibri"/>
                <a:sym typeface="Calibri"/>
              </a:rPr>
              <a:t>th</a:t>
            </a:r>
            <a:r>
              <a:rPr b="1" i="0" lang="fr-FR" sz="1050" u="none" cap="none" strike="noStrike">
                <a:solidFill>
                  <a:srgbClr val="FF0000"/>
                </a:solidFill>
                <a:highlight>
                  <a:schemeClr val="lt1"/>
                </a:highlight>
                <a:latin typeface="Calibri"/>
                <a:ea typeface="Calibri"/>
                <a:cs typeface="Calibri"/>
                <a:sym typeface="Calibri"/>
              </a:rPr>
              <a:t>, 202</a:t>
            </a:r>
            <a:r>
              <a:rPr b="1" lang="fr-FR" sz="1050">
                <a:solidFill>
                  <a:srgbClr val="FF0000"/>
                </a:solidFill>
                <a:highlight>
                  <a:schemeClr val="lt1"/>
                </a:highlight>
                <a:latin typeface="Calibri"/>
                <a:ea typeface="Calibri"/>
                <a:cs typeface="Calibri"/>
                <a:sym typeface="Calibri"/>
              </a:rPr>
              <a:t>4</a:t>
            </a:r>
            <a:r>
              <a:rPr b="1" i="0" lang="fr-FR" sz="1050" u="none" cap="none" strike="noStrike">
                <a:solidFill>
                  <a:schemeClr val="dk1"/>
                </a:solidFill>
                <a:highlight>
                  <a:schemeClr val="lt1"/>
                </a:highlight>
                <a:latin typeface="Calibri"/>
                <a:ea typeface="Calibri"/>
                <a:cs typeface="Calibri"/>
                <a:sym typeface="Calibri"/>
              </a:rPr>
              <a:t>. </a:t>
            </a:r>
            <a:r>
              <a:rPr b="0" i="0" lang="fr-FR" sz="1050" u="none" cap="none" strike="noStrike">
                <a:solidFill>
                  <a:schemeClr val="dk1"/>
                </a:solidFill>
                <a:highlight>
                  <a:schemeClr val="lt1"/>
                </a:highlight>
                <a:latin typeface="Calibri"/>
                <a:ea typeface="Calibri"/>
                <a:cs typeface="Calibri"/>
                <a:sym typeface="Calibri"/>
              </a:rPr>
              <a:t>Selected papers will be notified by </a:t>
            </a:r>
            <a:r>
              <a:rPr b="1" i="0" lang="fr-FR" sz="1050" cap="none" strike="noStrike">
                <a:solidFill>
                  <a:srgbClr val="FF0000"/>
                </a:solidFill>
                <a:highlight>
                  <a:schemeClr val="lt1"/>
                </a:highlight>
                <a:latin typeface="Calibri"/>
                <a:ea typeface="Calibri"/>
                <a:cs typeface="Calibri"/>
                <a:sym typeface="Calibri"/>
              </a:rPr>
              <a:t>April  </a:t>
            </a:r>
            <a:r>
              <a:rPr b="1" lang="fr-FR" sz="1050">
                <a:solidFill>
                  <a:srgbClr val="FF0000"/>
                </a:solidFill>
                <a:highlight>
                  <a:schemeClr val="lt1"/>
                </a:highlight>
                <a:latin typeface="Calibri"/>
                <a:ea typeface="Calibri"/>
                <a:cs typeface="Calibri"/>
                <a:sym typeface="Calibri"/>
              </a:rPr>
              <a:t>12th</a:t>
            </a:r>
            <a:r>
              <a:rPr b="1" i="0" lang="fr-FR" sz="1050" u="none" cap="none" strike="noStrike">
                <a:solidFill>
                  <a:srgbClr val="FF0000"/>
                </a:solidFill>
                <a:highlight>
                  <a:schemeClr val="lt1"/>
                </a:highlight>
                <a:latin typeface="Calibri"/>
                <a:ea typeface="Calibri"/>
                <a:cs typeface="Calibri"/>
                <a:sym typeface="Calibri"/>
              </a:rPr>
              <a:t>, 202</a:t>
            </a:r>
            <a:r>
              <a:rPr b="1" lang="fr-FR" sz="1050">
                <a:solidFill>
                  <a:srgbClr val="FF0000"/>
                </a:solidFill>
                <a:highlight>
                  <a:schemeClr val="lt1"/>
                </a:highlight>
                <a:latin typeface="Calibri"/>
                <a:ea typeface="Calibri"/>
                <a:cs typeface="Calibri"/>
                <a:sym typeface="Calibri"/>
              </a:rPr>
              <a:t>4</a:t>
            </a:r>
            <a:r>
              <a:rPr b="1" i="0" lang="fr-FR" sz="1050" u="none" cap="none" strike="noStrike">
                <a:solidFill>
                  <a:srgbClr val="FF0000"/>
                </a:solidFill>
                <a:highlight>
                  <a:schemeClr val="lt1"/>
                </a:highlight>
                <a:latin typeface="Calibri"/>
                <a:ea typeface="Calibri"/>
                <a:cs typeface="Calibri"/>
                <a:sym typeface="Calibri"/>
              </a:rPr>
              <a:t>.</a:t>
            </a:r>
            <a:endParaRPr b="0" i="0" sz="1050" u="none" cap="none" strike="noStrike">
              <a:solidFill>
                <a:srgbClr val="FF0000"/>
              </a:solidFill>
              <a:highlight>
                <a:schemeClr val="lt1"/>
              </a:highlight>
              <a:latin typeface="Arial"/>
              <a:ea typeface="Arial"/>
              <a:cs typeface="Arial"/>
              <a:sym typeface="Arial"/>
            </a:endParaRPr>
          </a:p>
          <a:p>
            <a:pPr indent="0" lvl="0" marL="0" marR="0" rtl="0" algn="just">
              <a:lnSpc>
                <a:spcPct val="120000"/>
              </a:lnSpc>
              <a:spcBef>
                <a:spcPts val="0"/>
              </a:spcBef>
              <a:spcAft>
                <a:spcPts val="0"/>
              </a:spcAft>
              <a:buClr>
                <a:srgbClr val="000000"/>
              </a:buClr>
              <a:buSzPts val="1400"/>
              <a:buFont typeface="Arial"/>
              <a:buNone/>
            </a:pPr>
            <a:r>
              <a:t/>
            </a:r>
            <a:endParaRPr b="1" i="0" sz="105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fr-FR" sz="1050" u="none" cap="none" strike="noStrike">
                <a:solidFill>
                  <a:schemeClr val="dk1"/>
                </a:solidFill>
                <a:latin typeface="Calibri"/>
                <a:ea typeface="Calibri"/>
                <a:cs typeface="Calibri"/>
                <a:sym typeface="Calibri"/>
              </a:rPr>
              <a:t>Topics of interest</a:t>
            </a:r>
            <a:endParaRPr b="0" i="0" sz="1050" u="none" cap="none" strike="noStrike">
              <a:solidFill>
                <a:srgbClr val="000000"/>
              </a:solidFill>
              <a:latin typeface="Arial"/>
              <a:ea typeface="Arial"/>
              <a:cs typeface="Arial"/>
              <a:sym typeface="Arial"/>
            </a:endParaRPr>
          </a:p>
          <a:p>
            <a:pPr indent="0" lvl="0" marL="0" marR="0" rtl="0" algn="just">
              <a:lnSpc>
                <a:spcPct val="120000"/>
              </a:lnSpc>
              <a:spcBef>
                <a:spcPts val="0"/>
              </a:spcBef>
              <a:spcAft>
                <a:spcPts val="0"/>
              </a:spcAft>
              <a:buClr>
                <a:srgbClr val="000000"/>
              </a:buClr>
              <a:buSzPts val="1100"/>
              <a:buFont typeface="Arial"/>
              <a:buNone/>
            </a:pPr>
            <a:r>
              <a:rPr b="0" i="0" lang="fr-FR" sz="1050" u="none" cap="none" strike="noStrike">
                <a:solidFill>
                  <a:schemeClr val="dk1"/>
                </a:solidFill>
                <a:latin typeface="Calibri"/>
                <a:ea typeface="Calibri"/>
                <a:cs typeface="Calibri"/>
                <a:sym typeface="Calibri"/>
              </a:rPr>
              <a:t>Papers are accepted in the following fields : Economics, Finance, Management, Environment, Innovation science &amp; Technology studies, </a:t>
            </a:r>
            <a:r>
              <a:rPr b="0" i="0" lang="fr-FR" sz="1050" u="none" cap="none" strike="noStrike">
                <a:solidFill>
                  <a:schemeClr val="dk1"/>
                </a:solidFill>
                <a:highlight>
                  <a:schemeClr val="lt1"/>
                </a:highlight>
                <a:latin typeface="Calibri"/>
                <a:ea typeface="Calibri"/>
                <a:cs typeface="Calibri"/>
                <a:sym typeface="Calibri"/>
              </a:rPr>
              <a:t>Epistemology, </a:t>
            </a:r>
            <a:r>
              <a:rPr b="0" i="0" lang="fr-FR" sz="1050" u="none" cap="none" strike="noStrike">
                <a:solidFill>
                  <a:schemeClr val="dk1"/>
                </a:solidFill>
                <a:latin typeface="Calibri"/>
                <a:ea typeface="Calibri"/>
                <a:cs typeface="Calibri"/>
                <a:sym typeface="Calibri"/>
              </a:rPr>
              <a:t>History of economic thought.</a:t>
            </a:r>
            <a:endParaRPr b="0" i="0" sz="1050" u="none" cap="none" strike="noStrike">
              <a:solidFill>
                <a:srgbClr val="000000"/>
              </a:solidFill>
              <a:latin typeface="Arial"/>
              <a:ea typeface="Arial"/>
              <a:cs typeface="Arial"/>
              <a:sym typeface="Arial"/>
            </a:endParaRPr>
          </a:p>
          <a:p>
            <a:pPr indent="0" lvl="0" marL="0" marR="0" rtl="0" algn="just">
              <a:lnSpc>
                <a:spcPct val="120000"/>
              </a:lnSpc>
              <a:spcBef>
                <a:spcPts val="0"/>
              </a:spcBef>
              <a:spcAft>
                <a:spcPts val="0"/>
              </a:spcAft>
              <a:buClr>
                <a:srgbClr val="000000"/>
              </a:buClr>
              <a:buSzPts val="1100"/>
              <a:buFont typeface="Arial"/>
              <a:buNone/>
            </a:pPr>
            <a:r>
              <a:t/>
            </a:r>
            <a:endParaRPr b="1" i="0" sz="105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fr-FR" sz="1050" u="none" cap="none" strike="noStrike">
                <a:solidFill>
                  <a:schemeClr val="dk1"/>
                </a:solidFill>
                <a:latin typeface="Calibri"/>
                <a:ea typeface="Calibri"/>
                <a:cs typeface="Calibri"/>
                <a:sym typeface="Calibri"/>
              </a:rPr>
              <a:t>Keynote Speakers</a:t>
            </a:r>
            <a:endParaRPr b="0" i="0" sz="105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p:txBody>
      </p:sp>
      <p:sp>
        <p:nvSpPr>
          <p:cNvPr descr="Résultat de recherche d'images pour &quot;augustin cournot doctoral school&quot;" id="90" name="Google Shape;90;p1"/>
          <p:cNvSpPr/>
          <p:nvPr/>
        </p:nvSpPr>
        <p:spPr>
          <a:xfrm>
            <a:off x="373547" y="457732"/>
            <a:ext cx="284504" cy="284505"/>
          </a:xfrm>
          <a:prstGeom prst="rect">
            <a:avLst/>
          </a:prstGeom>
          <a:noFill/>
          <a:ln>
            <a:noFill/>
          </a:ln>
        </p:spPr>
        <p:txBody>
          <a:bodyPr anchorCtr="0" anchor="t" bIns="42675" lIns="85350" spcFirstLastPara="1" rIns="85350" wrap="square" tIns="42675">
            <a:noAutofit/>
          </a:bodyPr>
          <a:lstStyle/>
          <a:p>
            <a:pPr indent="0" lvl="0" marL="0" marR="0" rtl="0" algn="l">
              <a:lnSpc>
                <a:spcPct val="100000"/>
              </a:lnSpc>
              <a:spcBef>
                <a:spcPts val="0"/>
              </a:spcBef>
              <a:spcAft>
                <a:spcPts val="0"/>
              </a:spcAft>
              <a:buClr>
                <a:srgbClr val="000000"/>
              </a:buClr>
              <a:buSzPts val="1679"/>
              <a:buFont typeface="Arial"/>
              <a:buNone/>
            </a:pPr>
            <a:r>
              <a:t/>
            </a:r>
            <a:endParaRPr b="0" i="0" sz="1679" u="none" cap="none" strike="noStrike">
              <a:solidFill>
                <a:schemeClr val="dk1"/>
              </a:solidFill>
              <a:latin typeface="Calibri"/>
              <a:ea typeface="Calibri"/>
              <a:cs typeface="Calibri"/>
              <a:sym typeface="Calibri"/>
            </a:endParaRPr>
          </a:p>
        </p:txBody>
      </p:sp>
      <p:pic>
        <p:nvPicPr>
          <p:cNvPr descr="Résultat de recherche d'images pour &quot;augustin cournot doctoral school&quot;" id="91" name="Google Shape;91;p1"/>
          <p:cNvPicPr preferRelativeResize="0"/>
          <p:nvPr/>
        </p:nvPicPr>
        <p:blipFill rotWithShape="1">
          <a:blip r:embed="rId4">
            <a:alphaModFix/>
          </a:blip>
          <a:srcRect b="0" l="0" r="0" t="0"/>
          <a:stretch/>
        </p:blipFill>
        <p:spPr>
          <a:xfrm>
            <a:off x="583896" y="-7991"/>
            <a:ext cx="1646707" cy="526947"/>
          </a:xfrm>
          <a:prstGeom prst="rect">
            <a:avLst/>
          </a:prstGeom>
          <a:noFill/>
          <a:ln>
            <a:noFill/>
          </a:ln>
        </p:spPr>
      </p:pic>
      <p:pic>
        <p:nvPicPr>
          <p:cNvPr descr="Résultat de recherche d'images pour &quot;université de strasbourg&quot;" id="92" name="Google Shape;92;p1"/>
          <p:cNvPicPr preferRelativeResize="0"/>
          <p:nvPr/>
        </p:nvPicPr>
        <p:blipFill rotWithShape="1">
          <a:blip r:embed="rId5">
            <a:alphaModFix/>
          </a:blip>
          <a:srcRect b="0" l="0" r="0" t="0"/>
          <a:stretch/>
        </p:blipFill>
        <p:spPr>
          <a:xfrm>
            <a:off x="5087126" y="19961"/>
            <a:ext cx="1258251" cy="477086"/>
          </a:xfrm>
          <a:prstGeom prst="rect">
            <a:avLst/>
          </a:prstGeom>
          <a:noFill/>
          <a:ln>
            <a:noFill/>
          </a:ln>
        </p:spPr>
      </p:pic>
      <p:sp>
        <p:nvSpPr>
          <p:cNvPr id="93" name="Google Shape;93;p1"/>
          <p:cNvSpPr/>
          <p:nvPr/>
        </p:nvSpPr>
        <p:spPr>
          <a:xfrm>
            <a:off x="0" y="3912614"/>
            <a:ext cx="6858000" cy="948031"/>
          </a:xfrm>
          <a:prstGeom prst="rect">
            <a:avLst/>
          </a:prstGeom>
          <a:solidFill>
            <a:srgbClr val="005EA4"/>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79"/>
              <a:buFont typeface="Arial"/>
              <a:buNone/>
            </a:pPr>
            <a:r>
              <a:t/>
            </a:r>
            <a:endParaRPr b="0" i="0" sz="1679" u="none" cap="none" strike="noStrike">
              <a:solidFill>
                <a:schemeClr val="lt1"/>
              </a:solidFill>
              <a:latin typeface="Calibri"/>
              <a:ea typeface="Calibri"/>
              <a:cs typeface="Calibri"/>
              <a:sym typeface="Calibri"/>
            </a:endParaRPr>
          </a:p>
        </p:txBody>
      </p:sp>
      <p:sp>
        <p:nvSpPr>
          <p:cNvPr id="94" name="Google Shape;94;p1"/>
          <p:cNvSpPr txBox="1"/>
          <p:nvPr/>
        </p:nvSpPr>
        <p:spPr>
          <a:xfrm>
            <a:off x="1294797" y="3896112"/>
            <a:ext cx="4584427" cy="954300"/>
          </a:xfrm>
          <a:prstGeom prst="rect">
            <a:avLst/>
          </a:prstGeom>
          <a:solidFill>
            <a:srgbClr val="005EA4"/>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67"/>
              <a:buFont typeface="Arial"/>
              <a:buNone/>
            </a:pPr>
            <a:r>
              <a:rPr b="1" i="0" lang="fr-FR" sz="1867" u="none" cap="none" strike="noStrike">
                <a:solidFill>
                  <a:srgbClr val="B6DDE7"/>
                </a:solidFill>
                <a:latin typeface="Calibri"/>
                <a:ea typeface="Calibri"/>
                <a:cs typeface="Calibri"/>
                <a:sym typeface="Calibri"/>
              </a:rPr>
              <a:t>CALL FOR PAPERS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67"/>
              <a:buFont typeface="Arial"/>
              <a:buNone/>
            </a:pPr>
            <a:r>
              <a:rPr b="1" i="0" lang="fr-FR" sz="1867" u="none" cap="none" strike="noStrike">
                <a:solidFill>
                  <a:schemeClr val="lt1"/>
                </a:solidFill>
                <a:latin typeface="Calibri"/>
                <a:ea typeface="Calibri"/>
                <a:cs typeface="Calibri"/>
                <a:sym typeface="Calibri"/>
              </a:rPr>
              <a:t>ACDD 21st Edition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67"/>
              <a:buFont typeface="Arial"/>
              <a:buNone/>
            </a:pPr>
            <a:r>
              <a:rPr b="1" i="0" lang="fr-FR" sz="1867" u="none" cap="none" strike="noStrike">
                <a:solidFill>
                  <a:schemeClr val="lt1"/>
                </a:solidFill>
                <a:latin typeface="Calibri"/>
                <a:ea typeface="Calibri"/>
                <a:cs typeface="Calibri"/>
                <a:sym typeface="Calibri"/>
              </a:rPr>
              <a:t>Strasbourg – 21st and 22nd May 2024</a:t>
            </a:r>
            <a:endParaRPr b="0" i="0" sz="1400" u="none" cap="none" strike="noStrike">
              <a:solidFill>
                <a:srgbClr val="000000"/>
              </a:solidFill>
              <a:latin typeface="Arial"/>
              <a:ea typeface="Arial"/>
              <a:cs typeface="Arial"/>
              <a:sym typeface="Arial"/>
            </a:endParaRPr>
          </a:p>
        </p:txBody>
      </p:sp>
      <p:sp>
        <p:nvSpPr>
          <p:cNvPr id="95" name="Google Shape;95;p1"/>
          <p:cNvSpPr txBox="1"/>
          <p:nvPr/>
        </p:nvSpPr>
        <p:spPr>
          <a:xfrm>
            <a:off x="4085224" y="7646832"/>
            <a:ext cx="1794000" cy="27695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100"/>
              <a:buFont typeface="Arial"/>
              <a:buNone/>
            </a:pPr>
            <a:r>
              <a:rPr b="1" i="0" lang="fr-FR" sz="1200" u="none" cap="none" strike="noStrike">
                <a:solidFill>
                  <a:schemeClr val="dk1"/>
                </a:solidFill>
                <a:latin typeface="Calibri"/>
                <a:ea typeface="Calibri"/>
                <a:cs typeface="Calibri"/>
                <a:sym typeface="Calibri"/>
              </a:rPr>
              <a:t>Steven ONGENA</a:t>
            </a:r>
            <a:endParaRPr b="1" i="0" sz="1200" u="none" cap="none" strike="noStrike">
              <a:solidFill>
                <a:schemeClr val="dk1"/>
              </a:solidFill>
              <a:latin typeface="Calibri"/>
              <a:ea typeface="Calibri"/>
              <a:cs typeface="Calibri"/>
              <a:sym typeface="Calibri"/>
            </a:endParaRPr>
          </a:p>
        </p:txBody>
      </p:sp>
      <p:sp>
        <p:nvSpPr>
          <p:cNvPr id="96" name="Google Shape;96;p1"/>
          <p:cNvSpPr/>
          <p:nvPr/>
        </p:nvSpPr>
        <p:spPr>
          <a:xfrm>
            <a:off x="3587010" y="9131620"/>
            <a:ext cx="2828842" cy="60012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000000"/>
                </a:solidFill>
                <a:latin typeface="Calibri"/>
                <a:ea typeface="Calibri"/>
                <a:cs typeface="Calibri"/>
                <a:sym typeface="Calibri"/>
              </a:rPr>
              <a:t>Professor of Finance,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000000"/>
                </a:solidFill>
                <a:latin typeface="Calibri"/>
                <a:ea typeface="Calibri"/>
                <a:cs typeface="Calibri"/>
                <a:sym typeface="Calibri"/>
              </a:rPr>
              <a:t>Banking,</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000000"/>
                </a:solidFill>
                <a:latin typeface="Calibri"/>
                <a:ea typeface="Calibri"/>
                <a:cs typeface="Calibri"/>
                <a:sym typeface="Calibri"/>
              </a:rPr>
              <a:t>University of Zurich / Swiss Finance Institute </a:t>
            </a:r>
            <a:endParaRPr b="0" i="0" sz="1100" u="none" cap="none" strike="noStrike">
              <a:solidFill>
                <a:srgbClr val="000000"/>
              </a:solidFill>
              <a:latin typeface="Calibri"/>
              <a:ea typeface="Calibri"/>
              <a:cs typeface="Calibri"/>
              <a:sym typeface="Calibri"/>
            </a:endParaRPr>
          </a:p>
        </p:txBody>
      </p:sp>
      <p:sp>
        <p:nvSpPr>
          <p:cNvPr id="97" name="Google Shape;97;p1"/>
          <p:cNvSpPr txBox="1"/>
          <p:nvPr/>
        </p:nvSpPr>
        <p:spPr>
          <a:xfrm>
            <a:off x="977166" y="7651866"/>
            <a:ext cx="1366027" cy="46162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fr-FR" sz="1200" u="none" cap="none" strike="noStrike">
                <a:solidFill>
                  <a:schemeClr val="dk1"/>
                </a:solidFill>
                <a:latin typeface="Calibri"/>
                <a:ea typeface="Calibri"/>
                <a:cs typeface="Calibri"/>
                <a:sym typeface="Calibri"/>
              </a:rPr>
              <a:t>Sergei GURIEV</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fr-FR" sz="1200" u="none" cap="none" strike="noStrike">
                <a:solidFill>
                  <a:schemeClr val="dk1"/>
                </a:solidFill>
                <a:latin typeface="Calibri"/>
                <a:ea typeface="Calibri"/>
                <a:cs typeface="Calibri"/>
                <a:sym typeface="Calibri"/>
              </a:rPr>
              <a:t> </a:t>
            </a:r>
            <a:endParaRPr b="1" i="0" sz="1200" u="none" cap="none" strike="noStrike">
              <a:solidFill>
                <a:schemeClr val="dk1"/>
              </a:solidFill>
              <a:latin typeface="Calibri"/>
              <a:ea typeface="Calibri"/>
              <a:cs typeface="Calibri"/>
              <a:sym typeface="Calibri"/>
            </a:endParaRPr>
          </a:p>
        </p:txBody>
      </p:sp>
      <p:sp>
        <p:nvSpPr>
          <p:cNvPr id="98" name="Google Shape;98;p1"/>
          <p:cNvSpPr/>
          <p:nvPr/>
        </p:nvSpPr>
        <p:spPr>
          <a:xfrm>
            <a:off x="802179" y="9131620"/>
            <a:ext cx="1541014" cy="60012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000000"/>
                </a:solidFill>
                <a:latin typeface="Calibri"/>
                <a:ea typeface="Calibri"/>
                <a:cs typeface="Calibri"/>
                <a:sym typeface="Calibri"/>
              </a:rPr>
              <a:t>Professor of Economics,</a:t>
            </a:r>
            <a:endParaRPr b="0" i="0" sz="11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000000"/>
                </a:solidFill>
                <a:latin typeface="Calibri"/>
                <a:ea typeface="Calibri"/>
                <a:cs typeface="Calibri"/>
                <a:sym typeface="Calibri"/>
              </a:rPr>
              <a:t>Political Economics,</a:t>
            </a:r>
            <a:endParaRPr b="0" i="0" sz="11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100"/>
              <a:buFont typeface="Arial"/>
              <a:buNone/>
            </a:pPr>
            <a:r>
              <a:rPr b="0" i="0" lang="fr-FR" sz="1100" u="none" cap="none" strike="noStrike">
                <a:solidFill>
                  <a:srgbClr val="000000"/>
                </a:solidFill>
                <a:latin typeface="Calibri"/>
                <a:ea typeface="Calibri"/>
                <a:cs typeface="Calibri"/>
                <a:sym typeface="Calibri"/>
              </a:rPr>
              <a:t>Sciences Po Paris</a:t>
            </a:r>
            <a:endParaRPr b="0" i="0" sz="1100" u="none" cap="none" strike="noStrike">
              <a:solidFill>
                <a:srgbClr val="000000"/>
              </a:solidFill>
              <a:latin typeface="Calibri"/>
              <a:ea typeface="Calibri"/>
              <a:cs typeface="Calibri"/>
              <a:sym typeface="Calibri"/>
            </a:endParaRPr>
          </a:p>
        </p:txBody>
      </p:sp>
      <p:pic>
        <p:nvPicPr>
          <p:cNvPr descr="https://lh3.googleusercontent.com/BrehFriRH9XaNKi4YM2lX85AbwQr8kde2Urg5E-xxqA6dkVit5vyjVNU-khqw964l-Hewg94zDIYd-iPYgugQBeP8neB_1vhlUKAQa5pBaRtXT57LTN9YUu8RM_IFvhkXzIdRamqsZmpv74iPWdZ5V-fv2DDniam167iKfkH3cERcCzXmY9Rk0BiE7YIT6E25dF8E2LB=s2048" id="99" name="Google Shape;99;p1"/>
          <p:cNvPicPr preferRelativeResize="0"/>
          <p:nvPr/>
        </p:nvPicPr>
        <p:blipFill rotWithShape="1">
          <a:blip r:embed="rId6">
            <a:alphaModFix/>
          </a:blip>
          <a:srcRect b="0" l="0" r="0" t="0"/>
          <a:stretch/>
        </p:blipFill>
        <p:spPr>
          <a:xfrm>
            <a:off x="1" y="593306"/>
            <a:ext cx="6857999" cy="3313956"/>
          </a:xfrm>
          <a:prstGeom prst="rect">
            <a:avLst/>
          </a:prstGeom>
          <a:noFill/>
          <a:ln>
            <a:noFill/>
          </a:ln>
        </p:spPr>
      </p:pic>
      <p:pic>
        <p:nvPicPr>
          <p:cNvPr id="100" name="Google Shape;100;p1"/>
          <p:cNvPicPr preferRelativeResize="0"/>
          <p:nvPr/>
        </p:nvPicPr>
        <p:blipFill rotWithShape="1">
          <a:blip r:embed="rId7">
            <a:alphaModFix/>
          </a:blip>
          <a:srcRect b="0" l="26588" r="0" t="0"/>
          <a:stretch/>
        </p:blipFill>
        <p:spPr>
          <a:xfrm>
            <a:off x="1105955" y="7923791"/>
            <a:ext cx="883267" cy="1203166"/>
          </a:xfrm>
          <a:prstGeom prst="rect">
            <a:avLst/>
          </a:prstGeom>
          <a:noFill/>
          <a:ln>
            <a:noFill/>
          </a:ln>
        </p:spPr>
      </p:pic>
      <p:pic>
        <p:nvPicPr>
          <p:cNvPr id="101" name="Google Shape;101;p1"/>
          <p:cNvPicPr preferRelativeResize="0"/>
          <p:nvPr/>
        </p:nvPicPr>
        <p:blipFill rotWithShape="1">
          <a:blip r:embed="rId8">
            <a:alphaModFix/>
          </a:blip>
          <a:srcRect b="0" l="0" r="21376" t="0"/>
          <a:stretch/>
        </p:blipFill>
        <p:spPr>
          <a:xfrm>
            <a:off x="4490956" y="7904461"/>
            <a:ext cx="1003095" cy="120316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
          <p:cNvSpPr txBox="1"/>
          <p:nvPr/>
        </p:nvSpPr>
        <p:spPr>
          <a:xfrm>
            <a:off x="354441" y="1536116"/>
            <a:ext cx="6149100" cy="6579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fr-FR" sz="1200" u="none" cap="none" strike="noStrike">
                <a:solidFill>
                  <a:schemeClr val="dk1"/>
                </a:solidFill>
                <a:latin typeface="Calibri"/>
                <a:ea typeface="Calibri"/>
                <a:cs typeface="Calibri"/>
                <a:sym typeface="Calibri"/>
              </a:rPr>
              <a:t>Conference information</a:t>
            </a:r>
            <a:endParaRPr b="1" i="0" sz="12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307"/>
              <a:buFont typeface="Arial"/>
              <a:buNone/>
            </a:pPr>
            <a:r>
              <a:rPr lang="fr-FR" sz="1100">
                <a:solidFill>
                  <a:schemeClr val="dk1"/>
                </a:solidFill>
                <a:latin typeface="Calibri"/>
                <a:ea typeface="Calibri"/>
                <a:cs typeface="Calibri"/>
                <a:sym typeface="Calibri"/>
              </a:rPr>
              <a:t>The ACDD include parallel and plenary sessions. </a:t>
            </a:r>
            <a:r>
              <a:rPr b="0" i="0" lang="fr-FR" sz="1100" u="none" cap="none" strike="noStrike">
                <a:solidFill>
                  <a:schemeClr val="dk1"/>
                </a:solidFill>
                <a:latin typeface="Calibri"/>
                <a:ea typeface="Calibri"/>
                <a:cs typeface="Calibri"/>
                <a:sym typeface="Calibri"/>
              </a:rPr>
              <a:t>Accepted papers will be presented in parallel sessions. </a:t>
            </a:r>
            <a:r>
              <a:rPr b="0" i="0" lang="fr-FR" sz="1100" u="none" cap="none" strike="noStrike">
                <a:solidFill>
                  <a:schemeClr val="dk1"/>
                </a:solidFill>
                <a:latin typeface="Calibri"/>
                <a:ea typeface="Calibri"/>
                <a:cs typeface="Calibri"/>
                <a:sym typeface="Calibri"/>
              </a:rPr>
              <a:t>Each presentation is limited to 20 minutes, followed by a 10-minute discussion with a </a:t>
            </a:r>
            <a:r>
              <a:rPr b="1" i="0" lang="fr-FR" sz="1100" u="none" cap="none" strike="noStrike">
                <a:solidFill>
                  <a:schemeClr val="dk1"/>
                </a:solidFill>
                <a:latin typeface="Calibri"/>
                <a:ea typeface="Calibri"/>
                <a:cs typeface="Calibri"/>
                <a:sym typeface="Calibri"/>
              </a:rPr>
              <a:t>senior discussant</a:t>
            </a:r>
            <a:r>
              <a:rPr b="0" i="0" lang="fr-FR" sz="1100" u="none" cap="none" strike="noStrike">
                <a:solidFill>
                  <a:schemeClr val="dk1"/>
                </a:solidFill>
                <a:latin typeface="Calibri"/>
                <a:ea typeface="Calibri"/>
                <a:cs typeface="Calibri"/>
                <a:sym typeface="Calibri"/>
              </a:rPr>
              <a:t>. Plenary sessions are scheduled during the two days with participation from invited keynote speakers. </a:t>
            </a:r>
            <a:endParaRPr b="0" i="0" sz="1100" u="none" cap="none" strike="noStrike">
              <a:solidFill>
                <a:schemeClr val="dk1"/>
              </a:solidFill>
              <a:highlight>
                <a:srgbClr val="FFFF00"/>
              </a:highlight>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100"/>
              <a:buFont typeface="Arial"/>
              <a:buNone/>
            </a:pPr>
            <a:r>
              <a:rPr b="0" i="0" lang="fr-FR" sz="1100" u="none" cap="none" strike="noStrike">
                <a:solidFill>
                  <a:schemeClr val="dk1"/>
                </a:solidFill>
                <a:latin typeface="Calibri"/>
                <a:ea typeface="Calibri"/>
                <a:cs typeface="Calibri"/>
                <a:sym typeface="Calibri"/>
              </a:rPr>
              <a:t>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fr-FR" sz="1200" u="none" cap="none" strike="noStrike">
                <a:solidFill>
                  <a:schemeClr val="dk1"/>
                </a:solidFill>
                <a:latin typeface="Calibri"/>
                <a:ea typeface="Calibri"/>
                <a:cs typeface="Calibri"/>
                <a:sym typeface="Calibri"/>
              </a:rPr>
              <a:t>Awards for best papers</a:t>
            </a:r>
            <a:endParaRPr b="1" i="0" sz="12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200"/>
              <a:buFont typeface="Arial"/>
              <a:buNone/>
            </a:pPr>
            <a:r>
              <a:rPr b="0" i="0" lang="fr-FR" sz="1100" u="none" cap="none" strike="noStrike">
                <a:solidFill>
                  <a:schemeClr val="dk1"/>
                </a:solidFill>
                <a:latin typeface="Calibri"/>
                <a:ea typeface="Calibri"/>
                <a:cs typeface="Calibri"/>
                <a:sym typeface="Calibri"/>
              </a:rPr>
              <a:t>Two "ACDD Best Paper Awards" will be granted during the ceremony at the Strasbourg’s historical city hall on the final evening. The prize selection will be entrusted to members of the scientific advisory committee. We will consider only complete papers that are submitted within the deadline and that have not been published in any academic journal. Please note that nominees must be currently enrolled as Ph.D. students.</a:t>
            </a:r>
            <a:endParaRPr b="0" i="0" sz="1400" u="none" cap="none" strike="noStrike">
              <a:solidFill>
                <a:srgbClr val="000000"/>
              </a:solidFill>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027"/>
              <a:buFont typeface="Arial"/>
              <a:buNone/>
            </a:pPr>
            <a:r>
              <a:t/>
            </a:r>
            <a:endParaRPr b="0" i="0" sz="1027"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fr-FR" sz="1200" u="none" cap="none" strike="noStrike">
                <a:solidFill>
                  <a:schemeClr val="dk1"/>
                </a:solidFill>
                <a:latin typeface="Calibri"/>
                <a:ea typeface="Calibri"/>
                <a:cs typeface="Calibri"/>
                <a:sym typeface="Calibri"/>
              </a:rPr>
              <a:t>Fees</a:t>
            </a:r>
            <a:endParaRPr b="0" i="0" sz="1400" u="none" cap="none" strike="noStrike">
              <a:solidFill>
                <a:srgbClr val="000000"/>
              </a:solidFill>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100"/>
              <a:buFont typeface="Arial"/>
              <a:buNone/>
            </a:pPr>
            <a:r>
              <a:rPr b="0" i="0" lang="fr-FR" sz="1100" u="none" cap="none" strike="noStrike">
                <a:solidFill>
                  <a:schemeClr val="dk1"/>
                </a:solidFill>
                <a:latin typeface="Calibri"/>
                <a:ea typeface="Calibri"/>
                <a:cs typeface="Calibri"/>
                <a:sym typeface="Calibri"/>
              </a:rPr>
              <a:t>The registration fee is 1</a:t>
            </a:r>
            <a:r>
              <a:rPr lang="fr-FR" sz="1100">
                <a:solidFill>
                  <a:schemeClr val="dk1"/>
                </a:solidFill>
                <a:latin typeface="Calibri"/>
                <a:ea typeface="Calibri"/>
                <a:cs typeface="Calibri"/>
                <a:sym typeface="Calibri"/>
              </a:rPr>
              <a:t>1</a:t>
            </a:r>
            <a:r>
              <a:rPr b="0" i="0" lang="fr-FR" sz="1100" u="none" cap="none" strike="noStrike">
                <a:solidFill>
                  <a:schemeClr val="dk1"/>
                </a:solidFill>
                <a:latin typeface="Calibri"/>
                <a:ea typeface="Calibri"/>
                <a:cs typeface="Calibri"/>
                <a:sym typeface="Calibri"/>
              </a:rPr>
              <a:t>0 </a:t>
            </a:r>
            <a:r>
              <a:rPr lang="fr-FR" sz="1100">
                <a:solidFill>
                  <a:schemeClr val="dk1"/>
                </a:solidFill>
                <a:latin typeface="Calibri"/>
                <a:ea typeface="Calibri"/>
                <a:cs typeface="Calibri"/>
                <a:sym typeface="Calibri"/>
              </a:rPr>
              <a:t>e</a:t>
            </a:r>
            <a:r>
              <a:rPr b="0" i="0" lang="fr-FR" sz="1100" u="none" cap="none" strike="noStrike">
                <a:solidFill>
                  <a:schemeClr val="dk1"/>
                </a:solidFill>
                <a:latin typeface="Calibri"/>
                <a:ea typeface="Calibri"/>
                <a:cs typeface="Calibri"/>
                <a:sym typeface="Calibri"/>
              </a:rPr>
              <a:t>uros</a:t>
            </a:r>
            <a:r>
              <a:rPr lang="fr-FR" sz="1100">
                <a:solidFill>
                  <a:schemeClr val="dk1"/>
                </a:solidFill>
                <a:latin typeface="Calibri"/>
                <a:ea typeface="Calibri"/>
                <a:cs typeface="Calibri"/>
                <a:sym typeface="Calibri"/>
              </a:rPr>
              <a:t>.</a:t>
            </a:r>
            <a:r>
              <a:rPr b="0" i="0" lang="fr-FR" sz="1100" u="none" cap="none" strike="noStrike">
                <a:solidFill>
                  <a:schemeClr val="dk1"/>
                </a:solidFill>
                <a:latin typeface="Calibri"/>
                <a:ea typeface="Calibri"/>
                <a:cs typeface="Calibri"/>
                <a:sym typeface="Calibri"/>
              </a:rPr>
              <a:t> This sum covers participation, all-day refreshments, lunches, cocktails, the gala dinner and other activities.</a:t>
            </a:r>
            <a:endParaRPr b="0" i="0" sz="11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20"/>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20"/>
              <a:buFont typeface="Arial"/>
              <a:buNone/>
            </a:pPr>
            <a:r>
              <a:t/>
            </a:r>
            <a:endParaRPr b="0" i="0" sz="112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00"/>
              <a:buFont typeface="Arial"/>
              <a:buNone/>
            </a:pPr>
            <a:r>
              <a:rPr b="1" i="0" lang="fr-FR" sz="1100" u="none" cap="none" strike="noStrike">
                <a:solidFill>
                  <a:schemeClr val="dk1"/>
                </a:solidFill>
                <a:latin typeface="Calibri"/>
                <a:ea typeface="Calibri"/>
                <a:cs typeface="Calibri"/>
                <a:sym typeface="Calibri"/>
              </a:rPr>
              <a:t>We look forward to seeing you in Strasbourg ! </a:t>
            </a:r>
            <a:endParaRPr b="0" i="0" sz="14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just">
              <a:lnSpc>
                <a:spcPct val="110000"/>
              </a:lnSpc>
              <a:spcBef>
                <a:spcPts val="0"/>
              </a:spcBef>
              <a:spcAft>
                <a:spcPts val="0"/>
              </a:spcAft>
              <a:buClr>
                <a:srgbClr val="000000"/>
              </a:buClr>
              <a:buSzPts val="1100"/>
              <a:buFont typeface="Arial"/>
              <a:buNone/>
            </a:pPr>
            <a:r>
              <a:rPr b="1" i="0" lang="fr-FR" sz="1100" u="none" cap="none" strike="noStrike">
                <a:solidFill>
                  <a:schemeClr val="dk1"/>
                </a:solidFill>
                <a:latin typeface="Calibri"/>
                <a:ea typeface="Calibri"/>
                <a:cs typeface="Calibri"/>
                <a:sym typeface="Calibri"/>
              </a:rPr>
              <a:t>The steering committee </a:t>
            </a:r>
            <a:r>
              <a:rPr b="0" i="0" lang="fr-FR" sz="1100" u="none" cap="none" strike="noStrike">
                <a:solidFill>
                  <a:schemeClr val="dk1"/>
                </a:solidFill>
                <a:latin typeface="Calibri"/>
                <a:ea typeface="Calibri"/>
                <a:cs typeface="Calibri"/>
                <a:sym typeface="Calibri"/>
              </a:rPr>
              <a:t>:</a:t>
            </a:r>
            <a:endParaRPr b="0" i="0" sz="1100" u="none" cap="none" strike="noStrike">
              <a:solidFill>
                <a:schemeClr val="dk1"/>
              </a:solidFill>
              <a:latin typeface="Calibri"/>
              <a:ea typeface="Calibri"/>
              <a:cs typeface="Calibri"/>
              <a:sym typeface="Calibri"/>
            </a:endParaRPr>
          </a:p>
          <a:p>
            <a:pPr indent="-171450" lvl="0" marL="171450" marR="0" rtl="0" algn="l">
              <a:lnSpc>
                <a:spcPct val="100000"/>
              </a:lnSpc>
              <a:spcBef>
                <a:spcPts val="0"/>
              </a:spcBef>
              <a:spcAft>
                <a:spcPts val="0"/>
              </a:spcAft>
              <a:buClr>
                <a:srgbClr val="000000"/>
              </a:buClr>
              <a:buSzPts val="1100"/>
              <a:buFont typeface="Arial"/>
              <a:buChar char="•"/>
            </a:pPr>
            <a:r>
              <a:rPr b="0" i="0" lang="fr-FR" sz="1100" u="none" cap="none" strike="noStrike">
                <a:solidFill>
                  <a:srgbClr val="000000"/>
                </a:solidFill>
                <a:latin typeface="Calibri"/>
                <a:ea typeface="Calibri"/>
                <a:cs typeface="Calibri"/>
                <a:sym typeface="Calibri"/>
              </a:rPr>
              <a:t>Alexandre Prachant (BETA)</a:t>
            </a:r>
            <a:endParaRPr/>
          </a:p>
          <a:p>
            <a:pPr indent="-171450" lvl="0" marL="171450" marR="0" rtl="0" algn="l">
              <a:lnSpc>
                <a:spcPct val="100000"/>
              </a:lnSpc>
              <a:spcBef>
                <a:spcPts val="0"/>
              </a:spcBef>
              <a:spcAft>
                <a:spcPts val="0"/>
              </a:spcAft>
              <a:buClr>
                <a:srgbClr val="000000"/>
              </a:buClr>
              <a:buSzPts val="1100"/>
              <a:buFont typeface="Arial"/>
              <a:buChar char="•"/>
            </a:pPr>
            <a:r>
              <a:rPr b="0" i="0" lang="fr-FR" sz="1100" u="none" cap="none" strike="noStrike">
                <a:solidFill>
                  <a:srgbClr val="000000"/>
                </a:solidFill>
                <a:latin typeface="Calibri"/>
                <a:ea typeface="Calibri"/>
                <a:cs typeface="Calibri"/>
                <a:sym typeface="Calibri"/>
              </a:rPr>
              <a:t>Axelle Heyert (LaRGE)</a:t>
            </a:r>
            <a:endParaRPr/>
          </a:p>
          <a:p>
            <a:pPr indent="-171450" lvl="0" marL="171450" marR="0" rtl="0" algn="l">
              <a:lnSpc>
                <a:spcPct val="100000"/>
              </a:lnSpc>
              <a:spcBef>
                <a:spcPts val="0"/>
              </a:spcBef>
              <a:spcAft>
                <a:spcPts val="0"/>
              </a:spcAft>
              <a:buClr>
                <a:srgbClr val="000000"/>
              </a:buClr>
              <a:buSzPts val="1100"/>
              <a:buFont typeface="Arial"/>
              <a:buChar char="•"/>
            </a:pPr>
            <a:r>
              <a:rPr b="0" i="0" lang="fr-FR" sz="1100" u="none" cap="none" strike="noStrike">
                <a:solidFill>
                  <a:srgbClr val="000000"/>
                </a:solidFill>
                <a:latin typeface="Calibri"/>
                <a:ea typeface="Calibri"/>
                <a:cs typeface="Calibri"/>
                <a:sym typeface="Calibri"/>
              </a:rPr>
              <a:t>Mathilde Clerc (BETA)</a:t>
            </a:r>
            <a:endParaRPr/>
          </a:p>
          <a:p>
            <a:pPr indent="-171450" lvl="0" marL="171450" marR="0" rtl="0" algn="l">
              <a:lnSpc>
                <a:spcPct val="100000"/>
              </a:lnSpc>
              <a:spcBef>
                <a:spcPts val="0"/>
              </a:spcBef>
              <a:spcAft>
                <a:spcPts val="0"/>
              </a:spcAft>
              <a:buClr>
                <a:srgbClr val="000000"/>
              </a:buClr>
              <a:buSzPts val="1100"/>
              <a:buFont typeface="Arial"/>
              <a:buChar char="•"/>
            </a:pPr>
            <a:r>
              <a:rPr b="0" i="0" lang="fr-FR" sz="1100" u="none" cap="none" strike="noStrike">
                <a:solidFill>
                  <a:srgbClr val="000000"/>
                </a:solidFill>
                <a:latin typeface="Calibri"/>
                <a:ea typeface="Calibri"/>
                <a:cs typeface="Calibri"/>
                <a:sym typeface="Calibri"/>
              </a:rPr>
              <a:t>Vincent Zanello (BETA)</a:t>
            </a:r>
            <a:endParaRPr/>
          </a:p>
          <a:p>
            <a:pPr indent="-171450" lvl="0" marL="171450" marR="0" rtl="0" algn="l">
              <a:lnSpc>
                <a:spcPct val="100000"/>
              </a:lnSpc>
              <a:spcBef>
                <a:spcPts val="0"/>
              </a:spcBef>
              <a:spcAft>
                <a:spcPts val="0"/>
              </a:spcAft>
              <a:buClr>
                <a:srgbClr val="000000"/>
              </a:buClr>
              <a:buSzPts val="1100"/>
              <a:buFont typeface="Arial"/>
              <a:buChar char="•"/>
            </a:pPr>
            <a:r>
              <a:rPr b="0" i="0" lang="fr-FR" sz="1100" u="none" cap="none" strike="noStrike">
                <a:solidFill>
                  <a:srgbClr val="000000"/>
                </a:solidFill>
                <a:latin typeface="Calibri"/>
                <a:ea typeface="Calibri"/>
                <a:cs typeface="Calibri"/>
                <a:sym typeface="Calibri"/>
              </a:rPr>
              <a:t>Lucas Jeanneau (BETA)</a:t>
            </a:r>
            <a:endParaRPr/>
          </a:p>
          <a:p>
            <a:pPr indent="-171450" lvl="0" marL="171450" marR="0" rtl="0" algn="l">
              <a:lnSpc>
                <a:spcPct val="100000"/>
              </a:lnSpc>
              <a:spcBef>
                <a:spcPts val="0"/>
              </a:spcBef>
              <a:spcAft>
                <a:spcPts val="0"/>
              </a:spcAft>
              <a:buClr>
                <a:srgbClr val="000000"/>
              </a:buClr>
              <a:buSzPts val="1100"/>
              <a:buFont typeface="Arial"/>
              <a:buChar char="•"/>
            </a:pPr>
            <a:r>
              <a:rPr b="0" i="0" lang="fr-FR" sz="1100" u="none" cap="none" strike="noStrike">
                <a:solidFill>
                  <a:srgbClr val="000000"/>
                </a:solidFill>
                <a:latin typeface="Calibri"/>
                <a:ea typeface="Calibri"/>
                <a:cs typeface="Calibri"/>
                <a:sym typeface="Calibri"/>
              </a:rPr>
              <a:t>Tra Tran Thien (BETA)</a:t>
            </a:r>
            <a:endParaRPr b="0" i="0" sz="11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100"/>
              <a:buFont typeface="Arial"/>
              <a:buNone/>
            </a:pPr>
            <a:r>
              <a:rPr b="0" i="0" lang="fr-FR" sz="1100" u="none" cap="none" strike="noStrike">
                <a:solidFill>
                  <a:schemeClr val="dk1"/>
                </a:solidFill>
                <a:latin typeface="Calibri"/>
                <a:ea typeface="Calibri"/>
                <a:cs typeface="Calibri"/>
                <a:sym typeface="Calibri"/>
              </a:rPr>
              <a:t>For any further information, please refer to: </a:t>
            </a:r>
            <a:endParaRPr b="0" i="0" sz="1100" u="none" cap="none" strike="noStrike">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100"/>
              <a:buFont typeface="Arial"/>
              <a:buNone/>
            </a:pPr>
            <a:r>
              <a:rPr b="0" i="0" lang="fr-FR" sz="1100" u="none" cap="none" strike="noStrike">
                <a:solidFill>
                  <a:schemeClr val="dk1"/>
                </a:solidFill>
                <a:latin typeface="Calibri"/>
                <a:ea typeface="Calibri"/>
                <a:cs typeface="Calibri"/>
                <a:sym typeface="Calibri"/>
              </a:rPr>
              <a:t>E-mail :             acddconference@gmail.com</a:t>
            </a:r>
            <a:endParaRPr b="0" i="0" sz="1100" u="none" cap="none" strike="noStrike">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100"/>
              <a:buFont typeface="Arial"/>
              <a:buNone/>
            </a:pPr>
            <a:r>
              <a:rPr b="0" i="0" lang="fr-FR" sz="1100" u="none" cap="none" strike="noStrike">
                <a:solidFill>
                  <a:schemeClr val="dk1"/>
                </a:solidFill>
                <a:latin typeface="Calibri"/>
                <a:ea typeface="Calibri"/>
                <a:cs typeface="Calibri"/>
                <a:sym typeface="Calibri"/>
              </a:rPr>
              <a:t>Website :          </a:t>
            </a:r>
            <a:r>
              <a:rPr b="0" i="0" lang="fr-FR" sz="1100" u="sng" cap="none" strike="noStrike">
                <a:solidFill>
                  <a:schemeClr val="dk1"/>
                </a:solidFill>
                <a:latin typeface="Calibri"/>
                <a:ea typeface="Calibri"/>
                <a:cs typeface="Calibri"/>
                <a:sym typeface="Calibri"/>
                <a:hlinkClick r:id="rId3">
                  <a:extLst>
                    <a:ext uri="{A12FA001-AC4F-418D-AE19-62706E023703}">
                      <ahyp:hlinkClr val="tx"/>
                    </a:ext>
                  </a:extLst>
                </a:hlinkClick>
              </a:rPr>
              <a:t>https://acdd.sciencesconf.org/</a:t>
            </a:r>
            <a:endParaRPr b="0" i="0" sz="1100" u="none" cap="none" strike="noStrike">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100"/>
              <a:buFont typeface="Arial"/>
              <a:buNone/>
            </a:pPr>
            <a:r>
              <a:rPr b="0" i="0" lang="fr-FR" sz="1100" u="none" cap="none" strike="noStrike">
                <a:solidFill>
                  <a:schemeClr val="dk1"/>
                </a:solidFill>
                <a:latin typeface="Calibri"/>
                <a:ea typeface="Calibri"/>
                <a:cs typeface="Calibri"/>
                <a:sym typeface="Calibri"/>
              </a:rPr>
              <a:t>Twitter :           @acddconference</a:t>
            </a:r>
            <a:endParaRPr b="0" i="0" sz="1100" u="none" cap="none" strike="noStrike">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100"/>
              <a:buFont typeface="Arial"/>
              <a:buNone/>
            </a:pPr>
            <a:r>
              <a:rPr b="0" i="0" lang="fr-FR" sz="1100" u="none" cap="none" strike="noStrike">
                <a:solidFill>
                  <a:schemeClr val="dk1"/>
                </a:solidFill>
                <a:latin typeface="Calibri"/>
                <a:ea typeface="Calibri"/>
                <a:cs typeface="Calibri"/>
                <a:sym typeface="Calibri"/>
              </a:rPr>
              <a:t>LinkedIn :         </a:t>
            </a:r>
            <a:r>
              <a:rPr b="0" i="0" lang="fr-FR" sz="1100" u="none" cap="none" strike="noStrike">
                <a:solidFill>
                  <a:schemeClr val="dk1"/>
                </a:solidFill>
                <a:highlight>
                  <a:srgbClr val="FFFFFF"/>
                </a:highlight>
                <a:latin typeface="Calibri"/>
                <a:ea typeface="Calibri"/>
                <a:cs typeface="Calibri"/>
                <a:sym typeface="Calibri"/>
              </a:rPr>
              <a:t>https://www.linkedin.com/in/augustin-cournot-doctoral-days-6a944b117</a:t>
            </a:r>
            <a:endParaRPr b="0" i="0" sz="1100" u="none" cap="none" strike="noStrike">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Clr>
                <a:srgbClr val="000000"/>
              </a:buClr>
              <a:buSzPts val="1100"/>
              <a:buFont typeface="Arial"/>
              <a:buNone/>
            </a:pPr>
            <a:r>
              <a:rPr b="0" i="0" lang="fr-FR" sz="1100" u="none" cap="none" strike="noStrike">
                <a:solidFill>
                  <a:schemeClr val="dk1"/>
                </a:solidFill>
                <a:latin typeface="Calibri"/>
                <a:ea typeface="Calibri"/>
                <a:cs typeface="Calibri"/>
                <a:sym typeface="Calibri"/>
              </a:rPr>
              <a:t>Facebook :       facebook.com/acddconference</a:t>
            </a:r>
            <a:endParaRPr b="0" i="0" sz="1100" u="none" cap="none" strike="noStrike">
              <a:solidFill>
                <a:schemeClr val="dk1"/>
              </a:solidFill>
              <a:latin typeface="Calibri"/>
              <a:ea typeface="Calibri"/>
              <a:cs typeface="Calibri"/>
              <a:sym typeface="Calibri"/>
            </a:endParaRPr>
          </a:p>
        </p:txBody>
      </p:sp>
      <p:sp>
        <p:nvSpPr>
          <p:cNvPr id="108" name="Google Shape;108;p2"/>
          <p:cNvSpPr txBox="1"/>
          <p:nvPr/>
        </p:nvSpPr>
        <p:spPr>
          <a:xfrm>
            <a:off x="0" y="9348863"/>
            <a:ext cx="6858000" cy="350700"/>
          </a:xfrm>
          <a:prstGeom prst="rect">
            <a:avLst/>
          </a:prstGeom>
          <a:solidFill>
            <a:srgbClr val="005EA4"/>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79"/>
              <a:buFont typeface="Arial"/>
              <a:buNone/>
            </a:pPr>
            <a:r>
              <a:rPr b="1" i="0" lang="fr-FR" sz="1679" u="sng" cap="none" strike="noStrike">
                <a:solidFill>
                  <a:srgbClr val="F3F3F3"/>
                </a:solidFill>
                <a:latin typeface="Calibri"/>
                <a:ea typeface="Calibri"/>
                <a:cs typeface="Calibri"/>
                <a:sym typeface="Calibri"/>
                <a:hlinkClick r:id="rId4">
                  <a:extLst>
                    <a:ext uri="{A12FA001-AC4F-418D-AE19-62706E023703}">
                      <ahyp:hlinkClr val="tx"/>
                    </a:ext>
                  </a:extLst>
                </a:hlinkClick>
              </a:rPr>
              <a:t>https://acdd.sciencesconf.org/</a:t>
            </a:r>
            <a:endParaRPr b="0" i="0" sz="1400" u="none" cap="none" strike="noStrike">
              <a:solidFill>
                <a:srgbClr val="F3F3F3"/>
              </a:solidFill>
              <a:latin typeface="Arial"/>
              <a:ea typeface="Arial"/>
              <a:cs typeface="Arial"/>
              <a:sym typeface="Arial"/>
            </a:endParaRPr>
          </a:p>
        </p:txBody>
      </p:sp>
      <p:pic>
        <p:nvPicPr>
          <p:cNvPr descr="Résultat de recherche d'images pour &quot;logo laboratoire em large&quot;" id="109" name="Google Shape;109;p2"/>
          <p:cNvPicPr preferRelativeResize="0"/>
          <p:nvPr/>
        </p:nvPicPr>
        <p:blipFill rotWithShape="1">
          <a:blip r:embed="rId5">
            <a:alphaModFix/>
          </a:blip>
          <a:srcRect b="0" l="0" r="0" t="0"/>
          <a:stretch/>
        </p:blipFill>
        <p:spPr>
          <a:xfrm>
            <a:off x="1349306" y="126894"/>
            <a:ext cx="1613922" cy="806961"/>
          </a:xfrm>
          <a:prstGeom prst="rect">
            <a:avLst/>
          </a:prstGeom>
          <a:noFill/>
          <a:ln>
            <a:noFill/>
          </a:ln>
        </p:spPr>
      </p:pic>
      <p:pic>
        <p:nvPicPr>
          <p:cNvPr id="110" name="Google Shape;110;p2"/>
          <p:cNvPicPr preferRelativeResize="0"/>
          <p:nvPr/>
        </p:nvPicPr>
        <p:blipFill rotWithShape="1">
          <a:blip r:embed="rId6">
            <a:alphaModFix/>
          </a:blip>
          <a:srcRect b="0" l="0" r="0" t="0"/>
          <a:stretch/>
        </p:blipFill>
        <p:spPr>
          <a:xfrm>
            <a:off x="4119726" y="124457"/>
            <a:ext cx="1623701" cy="811851"/>
          </a:xfrm>
          <a:prstGeom prst="rect">
            <a:avLst/>
          </a:prstGeom>
          <a:noFill/>
          <a:ln>
            <a:noFill/>
          </a:ln>
        </p:spPr>
      </p:pic>
      <p:pic>
        <p:nvPicPr>
          <p:cNvPr id="111" name="Google Shape;111;p2"/>
          <p:cNvPicPr preferRelativeResize="0"/>
          <p:nvPr/>
        </p:nvPicPr>
        <p:blipFill rotWithShape="1">
          <a:blip r:embed="rId7">
            <a:alphaModFix/>
          </a:blip>
          <a:srcRect b="0" l="0" r="0" t="0"/>
          <a:stretch/>
        </p:blipFill>
        <p:spPr>
          <a:xfrm>
            <a:off x="5836393" y="148460"/>
            <a:ext cx="1000747" cy="751227"/>
          </a:xfrm>
          <a:prstGeom prst="rect">
            <a:avLst/>
          </a:prstGeom>
          <a:noFill/>
          <a:ln>
            <a:noFill/>
          </a:ln>
        </p:spPr>
      </p:pic>
      <p:pic>
        <p:nvPicPr>
          <p:cNvPr descr="https://scontent-cdt1-1.xx.fbcdn.net/v/t1.15752-9/79110714_973486069703357_3055869265463738368_n.png?_nc_cat=102&amp;_nc_ohc=IbJBAyilHjoAQmUhW4TjDS034Pzm3owwIYtYuTdytlUaFk81TcSdhXxiQ&amp;_nc_ht=scontent-cdt1-1.xx&amp;oh=e3f8282abfaf598ae856d9a86905397b&amp;oe=5EAFF2DB" id="112" name="Google Shape;112;p2"/>
          <p:cNvPicPr preferRelativeResize="0"/>
          <p:nvPr/>
        </p:nvPicPr>
        <p:blipFill rotWithShape="1">
          <a:blip r:embed="rId8">
            <a:alphaModFix/>
          </a:blip>
          <a:srcRect b="0" l="0" r="0" t="0"/>
          <a:stretch/>
        </p:blipFill>
        <p:spPr>
          <a:xfrm>
            <a:off x="3237843" y="96269"/>
            <a:ext cx="788915" cy="976238"/>
          </a:xfrm>
          <a:prstGeom prst="rect">
            <a:avLst/>
          </a:prstGeom>
          <a:noFill/>
          <a:ln>
            <a:noFill/>
          </a:ln>
        </p:spPr>
      </p:pic>
      <p:pic>
        <p:nvPicPr>
          <p:cNvPr id="113" name="Google Shape;113;p2"/>
          <p:cNvPicPr preferRelativeResize="0"/>
          <p:nvPr/>
        </p:nvPicPr>
        <p:blipFill rotWithShape="1">
          <a:blip r:embed="rId9">
            <a:alphaModFix/>
          </a:blip>
          <a:srcRect b="0" l="0" r="0" t="0"/>
          <a:stretch/>
        </p:blipFill>
        <p:spPr>
          <a:xfrm>
            <a:off x="195074" y="89424"/>
            <a:ext cx="1000750" cy="98992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2016-12-14T13:02:41Z</dcterms:created>
  <dc:creator>Marie</dc:creator>
</cp:coreProperties>
</file>